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8" r:id="rId2"/>
    <p:sldId id="256" r:id="rId3"/>
    <p:sldId id="260" r:id="rId4"/>
    <p:sldId id="261" r:id="rId5"/>
    <p:sldId id="262" r:id="rId6"/>
    <p:sldId id="264" r:id="rId7"/>
    <p:sldId id="257" r:id="rId8"/>
    <p:sldId id="263" r:id="rId9"/>
  </p:sldIdLst>
  <p:sldSz cx="28800425" cy="215995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9162" userDrawn="1">
          <p15:clr>
            <a:srgbClr val="A4A3A4"/>
          </p15:clr>
        </p15:guide>
        <p15:guide id="3" orient="horz" pos="689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F905"/>
    <a:srgbClr val="9EEE2A"/>
    <a:srgbClr val="63F6B1"/>
    <a:srgbClr val="DAFFFC"/>
    <a:srgbClr val="1E9BC8"/>
    <a:srgbClr val="FFD966"/>
    <a:srgbClr val="43B715"/>
    <a:srgbClr val="252525"/>
    <a:srgbClr val="84B837"/>
    <a:srgbClr val="7ABB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23" autoAdjust="0"/>
    <p:restoredTop sz="94280" autoAdjust="0"/>
  </p:normalViewPr>
  <p:slideViewPr>
    <p:cSldViewPr snapToGrid="0" showGuides="1">
      <p:cViewPr varScale="1">
        <p:scale>
          <a:sx n="21" d="100"/>
          <a:sy n="21" d="100"/>
        </p:scale>
        <p:origin x="1644" y="36"/>
      </p:cViewPr>
      <p:guideLst>
        <p:guide pos="9162"/>
        <p:guide orient="horz" pos="689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0032" y="3534924"/>
            <a:ext cx="24480361" cy="7519835"/>
          </a:xfrm>
        </p:spPr>
        <p:txBody>
          <a:bodyPr anchor="b"/>
          <a:lstStyle>
            <a:lvl1pPr algn="ctr">
              <a:defRPr sz="188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11344752"/>
            <a:ext cx="21600319" cy="5214884"/>
          </a:xfrm>
        </p:spPr>
        <p:txBody>
          <a:bodyPr/>
          <a:lstStyle>
            <a:lvl1pPr marL="0" indent="0" algn="ctr">
              <a:buNone/>
              <a:defRPr sz="7559"/>
            </a:lvl1pPr>
            <a:lvl2pPr marL="1439951" indent="0" algn="ctr">
              <a:buNone/>
              <a:defRPr sz="6299"/>
            </a:lvl2pPr>
            <a:lvl3pPr marL="2879903" indent="0" algn="ctr">
              <a:buNone/>
              <a:defRPr sz="5669"/>
            </a:lvl3pPr>
            <a:lvl4pPr marL="4319854" indent="0" algn="ctr">
              <a:buNone/>
              <a:defRPr sz="5039"/>
            </a:lvl4pPr>
            <a:lvl5pPr marL="5759806" indent="0" algn="ctr">
              <a:buNone/>
              <a:defRPr sz="5039"/>
            </a:lvl5pPr>
            <a:lvl6pPr marL="7199757" indent="0" algn="ctr">
              <a:buNone/>
              <a:defRPr sz="5039"/>
            </a:lvl6pPr>
            <a:lvl7pPr marL="8639708" indent="0" algn="ctr">
              <a:buNone/>
              <a:defRPr sz="5039"/>
            </a:lvl7pPr>
            <a:lvl8pPr marL="10079660" indent="0" algn="ctr">
              <a:buNone/>
              <a:defRPr sz="5039"/>
            </a:lvl8pPr>
            <a:lvl9pPr marL="11519611" indent="0" algn="ctr">
              <a:buNone/>
              <a:defRPr sz="503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1215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67757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6" y="1149975"/>
            <a:ext cx="6210092" cy="183045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31" y="1149975"/>
            <a:ext cx="18270270" cy="18304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9975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8583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30" y="5384888"/>
            <a:ext cx="24840367" cy="8984801"/>
          </a:xfrm>
        </p:spPr>
        <p:txBody>
          <a:bodyPr anchor="b"/>
          <a:lstStyle>
            <a:lvl1pPr>
              <a:defRPr sz="188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30" y="14454688"/>
            <a:ext cx="24840367" cy="4724895"/>
          </a:xfrm>
        </p:spPr>
        <p:txBody>
          <a:bodyPr/>
          <a:lstStyle>
            <a:lvl1pPr marL="0" indent="0">
              <a:buNone/>
              <a:defRPr sz="7559">
                <a:solidFill>
                  <a:schemeClr val="tx1"/>
                </a:solidFill>
              </a:defRPr>
            </a:lvl1pPr>
            <a:lvl2pPr marL="1439951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2pPr>
            <a:lvl3pPr marL="2879903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3pPr>
            <a:lvl4pPr marL="4319854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4pPr>
            <a:lvl5pPr marL="5759806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5pPr>
            <a:lvl6pPr marL="7199757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6pPr>
            <a:lvl7pPr marL="8639708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7pPr>
            <a:lvl8pPr marL="10079660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8pPr>
            <a:lvl9pPr marL="11519611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76727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5749874"/>
            <a:ext cx="12240181" cy="13704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5749874"/>
            <a:ext cx="12240181" cy="13704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4639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1149979"/>
            <a:ext cx="24840367" cy="417491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4" y="5294885"/>
            <a:ext cx="12183928" cy="2594941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39951" indent="0">
              <a:buNone/>
              <a:defRPr sz="6299" b="1"/>
            </a:lvl2pPr>
            <a:lvl3pPr marL="2879903" indent="0">
              <a:buNone/>
              <a:defRPr sz="5669" b="1"/>
            </a:lvl3pPr>
            <a:lvl4pPr marL="4319854" indent="0">
              <a:buNone/>
              <a:defRPr sz="5039" b="1"/>
            </a:lvl4pPr>
            <a:lvl5pPr marL="5759806" indent="0">
              <a:buNone/>
              <a:defRPr sz="5039" b="1"/>
            </a:lvl5pPr>
            <a:lvl6pPr marL="7199757" indent="0">
              <a:buNone/>
              <a:defRPr sz="5039" b="1"/>
            </a:lvl6pPr>
            <a:lvl7pPr marL="8639708" indent="0">
              <a:buNone/>
              <a:defRPr sz="5039" b="1"/>
            </a:lvl7pPr>
            <a:lvl8pPr marL="10079660" indent="0">
              <a:buNone/>
              <a:defRPr sz="5039" b="1"/>
            </a:lvl8pPr>
            <a:lvl9pPr marL="11519611" indent="0">
              <a:buNone/>
              <a:defRPr sz="503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4" y="7889827"/>
            <a:ext cx="12183928" cy="116047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7" y="5294885"/>
            <a:ext cx="12243932" cy="2594941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39951" indent="0">
              <a:buNone/>
              <a:defRPr sz="6299" b="1"/>
            </a:lvl2pPr>
            <a:lvl3pPr marL="2879903" indent="0">
              <a:buNone/>
              <a:defRPr sz="5669" b="1"/>
            </a:lvl3pPr>
            <a:lvl4pPr marL="4319854" indent="0">
              <a:buNone/>
              <a:defRPr sz="5039" b="1"/>
            </a:lvl4pPr>
            <a:lvl5pPr marL="5759806" indent="0">
              <a:buNone/>
              <a:defRPr sz="5039" b="1"/>
            </a:lvl5pPr>
            <a:lvl6pPr marL="7199757" indent="0">
              <a:buNone/>
              <a:defRPr sz="5039" b="1"/>
            </a:lvl6pPr>
            <a:lvl7pPr marL="8639708" indent="0">
              <a:buNone/>
              <a:defRPr sz="5039" b="1"/>
            </a:lvl7pPr>
            <a:lvl8pPr marL="10079660" indent="0">
              <a:buNone/>
              <a:defRPr sz="5039" b="1"/>
            </a:lvl8pPr>
            <a:lvl9pPr marL="11519611" indent="0">
              <a:buNone/>
              <a:defRPr sz="503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7" y="7889827"/>
            <a:ext cx="12243932" cy="116047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125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7382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1432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1439968"/>
            <a:ext cx="9288887" cy="5039889"/>
          </a:xfrm>
        </p:spPr>
        <p:txBody>
          <a:bodyPr anchor="b"/>
          <a:lstStyle>
            <a:lvl1pPr>
              <a:defRPr sz="100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3109937"/>
            <a:ext cx="14580215" cy="15349662"/>
          </a:xfrm>
        </p:spPr>
        <p:txBody>
          <a:bodyPr/>
          <a:lstStyle>
            <a:lvl1pPr>
              <a:defRPr sz="10078"/>
            </a:lvl1pPr>
            <a:lvl2pPr>
              <a:defRPr sz="8819"/>
            </a:lvl2pPr>
            <a:lvl3pPr>
              <a:defRPr sz="7559"/>
            </a:lvl3pPr>
            <a:lvl4pPr>
              <a:defRPr sz="6299"/>
            </a:lvl4pPr>
            <a:lvl5pPr>
              <a:defRPr sz="6299"/>
            </a:lvl5pPr>
            <a:lvl6pPr>
              <a:defRPr sz="6299"/>
            </a:lvl6pPr>
            <a:lvl7pPr>
              <a:defRPr sz="6299"/>
            </a:lvl7pPr>
            <a:lvl8pPr>
              <a:defRPr sz="6299"/>
            </a:lvl8pPr>
            <a:lvl9pPr>
              <a:defRPr sz="62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6479857"/>
            <a:ext cx="9288887" cy="12004738"/>
          </a:xfrm>
        </p:spPr>
        <p:txBody>
          <a:bodyPr/>
          <a:lstStyle>
            <a:lvl1pPr marL="0" indent="0">
              <a:buNone/>
              <a:defRPr sz="5039"/>
            </a:lvl1pPr>
            <a:lvl2pPr marL="1439951" indent="0">
              <a:buNone/>
              <a:defRPr sz="4409"/>
            </a:lvl2pPr>
            <a:lvl3pPr marL="2879903" indent="0">
              <a:buNone/>
              <a:defRPr sz="3779"/>
            </a:lvl3pPr>
            <a:lvl4pPr marL="4319854" indent="0">
              <a:buNone/>
              <a:defRPr sz="3150"/>
            </a:lvl4pPr>
            <a:lvl5pPr marL="5759806" indent="0">
              <a:buNone/>
              <a:defRPr sz="3150"/>
            </a:lvl5pPr>
            <a:lvl6pPr marL="7199757" indent="0">
              <a:buNone/>
              <a:defRPr sz="3150"/>
            </a:lvl6pPr>
            <a:lvl7pPr marL="8639708" indent="0">
              <a:buNone/>
              <a:defRPr sz="3150"/>
            </a:lvl7pPr>
            <a:lvl8pPr marL="10079660" indent="0">
              <a:buNone/>
              <a:defRPr sz="3150"/>
            </a:lvl8pPr>
            <a:lvl9pPr marL="11519611" indent="0">
              <a:buNone/>
              <a:defRPr sz="31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8810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1439968"/>
            <a:ext cx="9288887" cy="5039889"/>
          </a:xfrm>
        </p:spPr>
        <p:txBody>
          <a:bodyPr anchor="b"/>
          <a:lstStyle>
            <a:lvl1pPr>
              <a:defRPr sz="100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3109937"/>
            <a:ext cx="14580215" cy="15349662"/>
          </a:xfrm>
        </p:spPr>
        <p:txBody>
          <a:bodyPr anchor="t"/>
          <a:lstStyle>
            <a:lvl1pPr marL="0" indent="0">
              <a:buNone/>
              <a:defRPr sz="10078"/>
            </a:lvl1pPr>
            <a:lvl2pPr marL="1439951" indent="0">
              <a:buNone/>
              <a:defRPr sz="8819"/>
            </a:lvl2pPr>
            <a:lvl3pPr marL="2879903" indent="0">
              <a:buNone/>
              <a:defRPr sz="7559"/>
            </a:lvl3pPr>
            <a:lvl4pPr marL="4319854" indent="0">
              <a:buNone/>
              <a:defRPr sz="6299"/>
            </a:lvl4pPr>
            <a:lvl5pPr marL="5759806" indent="0">
              <a:buNone/>
              <a:defRPr sz="6299"/>
            </a:lvl5pPr>
            <a:lvl6pPr marL="7199757" indent="0">
              <a:buNone/>
              <a:defRPr sz="6299"/>
            </a:lvl6pPr>
            <a:lvl7pPr marL="8639708" indent="0">
              <a:buNone/>
              <a:defRPr sz="6299"/>
            </a:lvl7pPr>
            <a:lvl8pPr marL="10079660" indent="0">
              <a:buNone/>
              <a:defRPr sz="6299"/>
            </a:lvl8pPr>
            <a:lvl9pPr marL="11519611" indent="0">
              <a:buNone/>
              <a:defRPr sz="62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6479857"/>
            <a:ext cx="9288887" cy="12004738"/>
          </a:xfrm>
        </p:spPr>
        <p:txBody>
          <a:bodyPr/>
          <a:lstStyle>
            <a:lvl1pPr marL="0" indent="0">
              <a:buNone/>
              <a:defRPr sz="5039"/>
            </a:lvl1pPr>
            <a:lvl2pPr marL="1439951" indent="0">
              <a:buNone/>
              <a:defRPr sz="4409"/>
            </a:lvl2pPr>
            <a:lvl3pPr marL="2879903" indent="0">
              <a:buNone/>
              <a:defRPr sz="3779"/>
            </a:lvl3pPr>
            <a:lvl4pPr marL="4319854" indent="0">
              <a:buNone/>
              <a:defRPr sz="3150"/>
            </a:lvl4pPr>
            <a:lvl5pPr marL="5759806" indent="0">
              <a:buNone/>
              <a:defRPr sz="3150"/>
            </a:lvl5pPr>
            <a:lvl6pPr marL="7199757" indent="0">
              <a:buNone/>
              <a:defRPr sz="3150"/>
            </a:lvl6pPr>
            <a:lvl7pPr marL="8639708" indent="0">
              <a:buNone/>
              <a:defRPr sz="3150"/>
            </a:lvl7pPr>
            <a:lvl8pPr marL="10079660" indent="0">
              <a:buNone/>
              <a:defRPr sz="3150"/>
            </a:lvl8pPr>
            <a:lvl9pPr marL="11519611" indent="0">
              <a:buNone/>
              <a:defRPr sz="31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06293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1149979"/>
            <a:ext cx="24840367" cy="41749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5749874"/>
            <a:ext cx="24840367" cy="13704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20019564"/>
            <a:ext cx="6480096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32929-757B-4B12-8588-362CADF00FF0}" type="datetimeFigureOut">
              <a:rPr lang="es-MX" smtClean="0"/>
              <a:t>20/11/2017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20019564"/>
            <a:ext cx="9720143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20019564"/>
            <a:ext cx="6480096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36E16-8160-41DC-9382-350062FD189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47530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879903" rtl="0" eaLnBrk="1" latinLnBrk="0" hangingPunct="1">
        <a:lnSpc>
          <a:spcPct val="90000"/>
        </a:lnSpc>
        <a:spcBef>
          <a:spcPct val="0"/>
        </a:spcBef>
        <a:buNone/>
        <a:defRPr sz="138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19976" indent="-719976" algn="l" defTabSz="2879903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1pPr>
      <a:lvl2pPr marL="2159927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59" kern="1200">
          <a:solidFill>
            <a:schemeClr val="tx1"/>
          </a:solidFill>
          <a:latin typeface="+mn-lt"/>
          <a:ea typeface="+mn-ea"/>
          <a:cs typeface="+mn-cs"/>
        </a:defRPr>
      </a:lvl2pPr>
      <a:lvl3pPr marL="3599879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299" kern="1200">
          <a:solidFill>
            <a:schemeClr val="tx1"/>
          </a:solidFill>
          <a:latin typeface="+mn-lt"/>
          <a:ea typeface="+mn-ea"/>
          <a:cs typeface="+mn-cs"/>
        </a:defRPr>
      </a:lvl3pPr>
      <a:lvl4pPr marL="5039830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6479781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919733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9359684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799636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2239587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1pPr>
      <a:lvl2pPr marL="1439951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879903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3pPr>
      <a:lvl4pPr marL="4319854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5759806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199757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8639708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079660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1519611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419F8D-A8C3-4913-AD80-6F88C95FEC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24" r="7673"/>
          <a:stretch/>
        </p:blipFill>
        <p:spPr>
          <a:xfrm>
            <a:off x="0" y="0"/>
            <a:ext cx="28800425" cy="21599525"/>
          </a:xfrm>
          <a:prstGeom prst="rect">
            <a:avLst/>
          </a:prstGeom>
        </p:spPr>
      </p:pic>
      <p:pic>
        <p:nvPicPr>
          <p:cNvPr id="1028" name="Picture 4" descr="Resultado de imagen para rick and morty png logo">
            <a:extLst>
              <a:ext uri="{FF2B5EF4-FFF2-40B4-BE49-F238E27FC236}">
                <a16:creationId xmlns:a16="http://schemas.microsoft.com/office/drawing/2014/main" id="{1141C228-9AE7-4059-AF9D-0226AD5C3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7937" y="5994400"/>
            <a:ext cx="17758987" cy="576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2120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650F7AB3-DA7C-4C8D-88B1-75E87C38AC4A}"/>
              </a:ext>
            </a:extLst>
          </p:cNvPr>
          <p:cNvSpPr/>
          <p:nvPr/>
        </p:nvSpPr>
        <p:spPr>
          <a:xfrm>
            <a:off x="79486" y="0"/>
            <a:ext cx="1720514" cy="17700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B5983D08-EA41-4E84-80B5-FE2055F9EB20}"/>
              </a:ext>
            </a:extLst>
          </p:cNvPr>
          <p:cNvSpPr/>
          <p:nvPr/>
        </p:nvSpPr>
        <p:spPr>
          <a:xfrm>
            <a:off x="1799786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AF697F1F-C04C-413A-AE29-47AFFFCB2032}"/>
              </a:ext>
            </a:extLst>
          </p:cNvPr>
          <p:cNvSpPr/>
          <p:nvPr/>
        </p:nvSpPr>
        <p:spPr>
          <a:xfrm>
            <a:off x="3599786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264E0003-94DF-48DA-97A0-0676BE65A527}"/>
              </a:ext>
            </a:extLst>
          </p:cNvPr>
          <p:cNvSpPr/>
          <p:nvPr/>
        </p:nvSpPr>
        <p:spPr>
          <a:xfrm>
            <a:off x="5399572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A913069E-3BAA-459D-A938-D7877CA07507}"/>
              </a:ext>
            </a:extLst>
          </p:cNvPr>
          <p:cNvSpPr/>
          <p:nvPr/>
        </p:nvSpPr>
        <p:spPr>
          <a:xfrm>
            <a:off x="7200641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B3CEBC80-D353-42FF-A5CE-F1A4708A7B79}"/>
              </a:ext>
            </a:extLst>
          </p:cNvPr>
          <p:cNvSpPr/>
          <p:nvPr/>
        </p:nvSpPr>
        <p:spPr>
          <a:xfrm>
            <a:off x="9000427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73FAD39A-D8EE-4C93-9410-89F42F3E049B}"/>
              </a:ext>
            </a:extLst>
          </p:cNvPr>
          <p:cNvSpPr/>
          <p:nvPr/>
        </p:nvSpPr>
        <p:spPr>
          <a:xfrm>
            <a:off x="10800427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D880822C-8F4A-43EC-BCD7-D74C413DD39D}"/>
              </a:ext>
            </a:extLst>
          </p:cNvPr>
          <p:cNvSpPr/>
          <p:nvPr/>
        </p:nvSpPr>
        <p:spPr>
          <a:xfrm>
            <a:off x="12600213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BA272AEC-BFE6-4BDC-B0C2-6D2C43E27143}"/>
              </a:ext>
            </a:extLst>
          </p:cNvPr>
          <p:cNvSpPr/>
          <p:nvPr/>
        </p:nvSpPr>
        <p:spPr>
          <a:xfrm>
            <a:off x="14400213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8157CABF-8E6C-4116-85AC-3CA1F1AF18DB}"/>
              </a:ext>
            </a:extLst>
          </p:cNvPr>
          <p:cNvSpPr/>
          <p:nvPr/>
        </p:nvSpPr>
        <p:spPr>
          <a:xfrm>
            <a:off x="16199999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9A3B9D8-3E38-4FFB-A185-2AFFF2FD8D39}"/>
              </a:ext>
            </a:extLst>
          </p:cNvPr>
          <p:cNvSpPr/>
          <p:nvPr/>
        </p:nvSpPr>
        <p:spPr>
          <a:xfrm>
            <a:off x="17999999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6A7C9D5D-A491-4C41-990C-A874B583C291}"/>
              </a:ext>
            </a:extLst>
          </p:cNvPr>
          <p:cNvSpPr/>
          <p:nvPr/>
        </p:nvSpPr>
        <p:spPr>
          <a:xfrm>
            <a:off x="19799785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E563A2A2-A2DE-4536-8D51-0D16D1ACAA7D}"/>
              </a:ext>
            </a:extLst>
          </p:cNvPr>
          <p:cNvSpPr/>
          <p:nvPr/>
        </p:nvSpPr>
        <p:spPr>
          <a:xfrm>
            <a:off x="21600854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BD7152A9-496E-4C71-AF04-85FC698F48D1}"/>
              </a:ext>
            </a:extLst>
          </p:cNvPr>
          <p:cNvSpPr/>
          <p:nvPr/>
        </p:nvSpPr>
        <p:spPr>
          <a:xfrm>
            <a:off x="23400640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8555A9B7-FD44-408C-AF81-91FEC2105DEA}"/>
              </a:ext>
            </a:extLst>
          </p:cNvPr>
          <p:cNvSpPr/>
          <p:nvPr/>
        </p:nvSpPr>
        <p:spPr>
          <a:xfrm>
            <a:off x="25200640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275E7CE5-B846-4CA2-B022-88DEFD8A9674}"/>
              </a:ext>
            </a:extLst>
          </p:cNvPr>
          <p:cNvSpPr/>
          <p:nvPr/>
        </p:nvSpPr>
        <p:spPr>
          <a:xfrm>
            <a:off x="27000426" y="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ABC16577-19E1-4A35-A47A-5FCD8FDAF7E8}"/>
              </a:ext>
            </a:extLst>
          </p:cNvPr>
          <p:cNvSpPr/>
          <p:nvPr/>
        </p:nvSpPr>
        <p:spPr>
          <a:xfrm>
            <a:off x="-1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9F25608D-6124-4945-8000-0DEA63126819}"/>
              </a:ext>
            </a:extLst>
          </p:cNvPr>
          <p:cNvSpPr/>
          <p:nvPr/>
        </p:nvSpPr>
        <p:spPr>
          <a:xfrm>
            <a:off x="1799785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4C452A95-FF47-4412-9B5F-73A1A0FB0E30}"/>
              </a:ext>
            </a:extLst>
          </p:cNvPr>
          <p:cNvSpPr/>
          <p:nvPr/>
        </p:nvSpPr>
        <p:spPr>
          <a:xfrm>
            <a:off x="3599785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01AD8ECE-DCED-4AA9-A179-F2888321F78E}"/>
              </a:ext>
            </a:extLst>
          </p:cNvPr>
          <p:cNvSpPr/>
          <p:nvPr/>
        </p:nvSpPr>
        <p:spPr>
          <a:xfrm>
            <a:off x="5399571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50051806-80C5-477F-873A-A888393CB790}"/>
              </a:ext>
            </a:extLst>
          </p:cNvPr>
          <p:cNvSpPr/>
          <p:nvPr/>
        </p:nvSpPr>
        <p:spPr>
          <a:xfrm>
            <a:off x="7200640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DA64BB7F-D1BC-4B78-B19F-BE92908A7EEF}"/>
              </a:ext>
            </a:extLst>
          </p:cNvPr>
          <p:cNvSpPr/>
          <p:nvPr/>
        </p:nvSpPr>
        <p:spPr>
          <a:xfrm>
            <a:off x="9000426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8A9C91E7-ABD5-4917-9F40-B824D590CD4C}"/>
              </a:ext>
            </a:extLst>
          </p:cNvPr>
          <p:cNvSpPr/>
          <p:nvPr/>
        </p:nvSpPr>
        <p:spPr>
          <a:xfrm>
            <a:off x="10800426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6C9DFBCE-4E33-421C-BE9B-672800FAFFF8}"/>
              </a:ext>
            </a:extLst>
          </p:cNvPr>
          <p:cNvSpPr/>
          <p:nvPr/>
        </p:nvSpPr>
        <p:spPr>
          <a:xfrm>
            <a:off x="12600212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E9F49D4C-C235-4A6A-843A-D25B7C0A3338}"/>
              </a:ext>
            </a:extLst>
          </p:cNvPr>
          <p:cNvSpPr/>
          <p:nvPr/>
        </p:nvSpPr>
        <p:spPr>
          <a:xfrm>
            <a:off x="14400212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F7272204-2EF0-40B5-BB04-AE7516C388A2}"/>
              </a:ext>
            </a:extLst>
          </p:cNvPr>
          <p:cNvSpPr/>
          <p:nvPr/>
        </p:nvSpPr>
        <p:spPr>
          <a:xfrm>
            <a:off x="16199998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78DF7D06-1777-48A2-AE49-BD633F70462C}"/>
              </a:ext>
            </a:extLst>
          </p:cNvPr>
          <p:cNvSpPr/>
          <p:nvPr/>
        </p:nvSpPr>
        <p:spPr>
          <a:xfrm>
            <a:off x="17999998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1F52098F-73E0-484C-B3C8-A8984872D4D6}"/>
              </a:ext>
            </a:extLst>
          </p:cNvPr>
          <p:cNvSpPr/>
          <p:nvPr/>
        </p:nvSpPr>
        <p:spPr>
          <a:xfrm>
            <a:off x="19799784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ECECE61E-E791-4C67-B003-D489C931E3CE}"/>
              </a:ext>
            </a:extLst>
          </p:cNvPr>
          <p:cNvSpPr/>
          <p:nvPr/>
        </p:nvSpPr>
        <p:spPr>
          <a:xfrm>
            <a:off x="21600853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8B26814B-5004-43D3-941E-BBCD55186DBC}"/>
              </a:ext>
            </a:extLst>
          </p:cNvPr>
          <p:cNvSpPr/>
          <p:nvPr/>
        </p:nvSpPr>
        <p:spPr>
          <a:xfrm>
            <a:off x="23400639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38F76443-CA89-4BDE-AC46-9EBC0B10071E}"/>
              </a:ext>
            </a:extLst>
          </p:cNvPr>
          <p:cNvSpPr/>
          <p:nvPr/>
        </p:nvSpPr>
        <p:spPr>
          <a:xfrm>
            <a:off x="25200639" y="1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DF125715-6BAD-46B1-ABFF-01E4E385155D}"/>
              </a:ext>
            </a:extLst>
          </p:cNvPr>
          <p:cNvSpPr/>
          <p:nvPr/>
        </p:nvSpPr>
        <p:spPr>
          <a:xfrm>
            <a:off x="27000425" y="1800000"/>
            <a:ext cx="1769418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DE524895-A36A-4011-9553-DCD666D797D4}"/>
              </a:ext>
            </a:extLst>
          </p:cNvPr>
          <p:cNvSpPr/>
          <p:nvPr/>
        </p:nvSpPr>
        <p:spPr>
          <a:xfrm>
            <a:off x="-214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3A5CCCC8-A390-4896-BF56-C478F2730442}"/>
              </a:ext>
            </a:extLst>
          </p:cNvPr>
          <p:cNvSpPr/>
          <p:nvPr/>
        </p:nvSpPr>
        <p:spPr>
          <a:xfrm>
            <a:off x="1799572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67F654B1-D6B3-49FF-89CF-394AA576510A}"/>
              </a:ext>
            </a:extLst>
          </p:cNvPr>
          <p:cNvSpPr/>
          <p:nvPr/>
        </p:nvSpPr>
        <p:spPr>
          <a:xfrm>
            <a:off x="3599572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ECCD857B-F921-47C5-9768-C80D598442C1}"/>
              </a:ext>
            </a:extLst>
          </p:cNvPr>
          <p:cNvSpPr/>
          <p:nvPr/>
        </p:nvSpPr>
        <p:spPr>
          <a:xfrm>
            <a:off x="5399358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2BB4F529-5C5B-470D-A95E-09A284B5AB55}"/>
              </a:ext>
            </a:extLst>
          </p:cNvPr>
          <p:cNvSpPr/>
          <p:nvPr/>
        </p:nvSpPr>
        <p:spPr>
          <a:xfrm>
            <a:off x="7200427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39A41712-F69E-45B2-A884-EDC2C0CCE8C7}"/>
              </a:ext>
            </a:extLst>
          </p:cNvPr>
          <p:cNvSpPr/>
          <p:nvPr/>
        </p:nvSpPr>
        <p:spPr>
          <a:xfrm>
            <a:off x="9000213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07800EF4-290E-479F-986C-086A84FB2211}"/>
              </a:ext>
            </a:extLst>
          </p:cNvPr>
          <p:cNvSpPr/>
          <p:nvPr/>
        </p:nvSpPr>
        <p:spPr>
          <a:xfrm>
            <a:off x="10800213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AA5DBD9A-BBC9-4D25-94A0-0D552D28D9C1}"/>
              </a:ext>
            </a:extLst>
          </p:cNvPr>
          <p:cNvSpPr/>
          <p:nvPr/>
        </p:nvSpPr>
        <p:spPr>
          <a:xfrm>
            <a:off x="12599999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442F3FBF-6937-4B89-B241-02EEE34333F2}"/>
              </a:ext>
            </a:extLst>
          </p:cNvPr>
          <p:cNvSpPr/>
          <p:nvPr/>
        </p:nvSpPr>
        <p:spPr>
          <a:xfrm>
            <a:off x="14399999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08E47194-414F-4716-B372-26F82A0C4CB1}"/>
              </a:ext>
            </a:extLst>
          </p:cNvPr>
          <p:cNvSpPr/>
          <p:nvPr/>
        </p:nvSpPr>
        <p:spPr>
          <a:xfrm>
            <a:off x="16199785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D219B034-3A75-4E9E-8138-BF1212AE0AFE}"/>
              </a:ext>
            </a:extLst>
          </p:cNvPr>
          <p:cNvSpPr/>
          <p:nvPr/>
        </p:nvSpPr>
        <p:spPr>
          <a:xfrm>
            <a:off x="17999785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BBB8A902-9762-4AB8-9C58-8E6DD1D587A6}"/>
              </a:ext>
            </a:extLst>
          </p:cNvPr>
          <p:cNvSpPr/>
          <p:nvPr/>
        </p:nvSpPr>
        <p:spPr>
          <a:xfrm>
            <a:off x="19799571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4314A513-D9C1-466C-ABFC-E76394862EBF}"/>
              </a:ext>
            </a:extLst>
          </p:cNvPr>
          <p:cNvSpPr/>
          <p:nvPr/>
        </p:nvSpPr>
        <p:spPr>
          <a:xfrm>
            <a:off x="21600640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8A0A0987-3449-4969-9C00-47CFF0EFC8F8}"/>
              </a:ext>
            </a:extLst>
          </p:cNvPr>
          <p:cNvSpPr/>
          <p:nvPr/>
        </p:nvSpPr>
        <p:spPr>
          <a:xfrm>
            <a:off x="23400426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8BF54E7B-88BD-4656-82E7-C2E5710AA925}"/>
              </a:ext>
            </a:extLst>
          </p:cNvPr>
          <p:cNvSpPr/>
          <p:nvPr/>
        </p:nvSpPr>
        <p:spPr>
          <a:xfrm>
            <a:off x="25200426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1F917914-0903-4114-89AF-C3364AC83526}"/>
              </a:ext>
            </a:extLst>
          </p:cNvPr>
          <p:cNvSpPr/>
          <p:nvPr/>
        </p:nvSpPr>
        <p:spPr>
          <a:xfrm>
            <a:off x="27000212" y="3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7B8A8194-0A27-4043-A5CA-35904DE39C7B}"/>
              </a:ext>
            </a:extLst>
          </p:cNvPr>
          <p:cNvSpPr/>
          <p:nvPr/>
        </p:nvSpPr>
        <p:spPr>
          <a:xfrm>
            <a:off x="-215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90EECA6F-29E5-4699-ABB8-7673CCE60DBC}"/>
              </a:ext>
            </a:extLst>
          </p:cNvPr>
          <p:cNvSpPr/>
          <p:nvPr/>
        </p:nvSpPr>
        <p:spPr>
          <a:xfrm>
            <a:off x="1799571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905DB1DE-6415-4324-8A5D-B059F8400243}"/>
              </a:ext>
            </a:extLst>
          </p:cNvPr>
          <p:cNvSpPr/>
          <p:nvPr/>
        </p:nvSpPr>
        <p:spPr>
          <a:xfrm>
            <a:off x="3599571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EF16FAAB-E33D-44BB-8D93-03921C37BEB3}"/>
              </a:ext>
            </a:extLst>
          </p:cNvPr>
          <p:cNvSpPr/>
          <p:nvPr/>
        </p:nvSpPr>
        <p:spPr>
          <a:xfrm>
            <a:off x="5399357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F88E0772-1700-4C78-A379-B7977F12482B}"/>
              </a:ext>
            </a:extLst>
          </p:cNvPr>
          <p:cNvSpPr/>
          <p:nvPr/>
        </p:nvSpPr>
        <p:spPr>
          <a:xfrm>
            <a:off x="7200426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357DCF7E-B0F3-4239-AFCB-1BABD02AA34C}"/>
              </a:ext>
            </a:extLst>
          </p:cNvPr>
          <p:cNvSpPr/>
          <p:nvPr/>
        </p:nvSpPr>
        <p:spPr>
          <a:xfrm>
            <a:off x="9000212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BABDD56D-D783-45BB-BD06-03C94C942FB3}"/>
              </a:ext>
            </a:extLst>
          </p:cNvPr>
          <p:cNvSpPr/>
          <p:nvPr/>
        </p:nvSpPr>
        <p:spPr>
          <a:xfrm>
            <a:off x="10800212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F355FB70-B25E-402D-BC4D-7D68B11ED2E7}"/>
              </a:ext>
            </a:extLst>
          </p:cNvPr>
          <p:cNvSpPr/>
          <p:nvPr/>
        </p:nvSpPr>
        <p:spPr>
          <a:xfrm>
            <a:off x="12599998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7CECA17F-636B-4203-8191-D7CA3B7540C8}"/>
              </a:ext>
            </a:extLst>
          </p:cNvPr>
          <p:cNvSpPr/>
          <p:nvPr/>
        </p:nvSpPr>
        <p:spPr>
          <a:xfrm>
            <a:off x="14399998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D1E4EB82-8AF3-4865-B049-7BD0D9F9A241}"/>
              </a:ext>
            </a:extLst>
          </p:cNvPr>
          <p:cNvSpPr/>
          <p:nvPr/>
        </p:nvSpPr>
        <p:spPr>
          <a:xfrm>
            <a:off x="16199784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6837003A-DFD8-4F2B-9254-8271CA331F9C}"/>
              </a:ext>
            </a:extLst>
          </p:cNvPr>
          <p:cNvSpPr/>
          <p:nvPr/>
        </p:nvSpPr>
        <p:spPr>
          <a:xfrm>
            <a:off x="17999784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C42D9887-B401-4944-8C5B-C5DD30C82DFF}"/>
              </a:ext>
            </a:extLst>
          </p:cNvPr>
          <p:cNvSpPr/>
          <p:nvPr/>
        </p:nvSpPr>
        <p:spPr>
          <a:xfrm>
            <a:off x="19799570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7191D915-B835-4131-A1DD-476441AAC245}"/>
              </a:ext>
            </a:extLst>
          </p:cNvPr>
          <p:cNvSpPr/>
          <p:nvPr/>
        </p:nvSpPr>
        <p:spPr>
          <a:xfrm>
            <a:off x="21600639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52BB517B-D099-45B7-A0EE-465CAB2CD243}"/>
              </a:ext>
            </a:extLst>
          </p:cNvPr>
          <p:cNvSpPr/>
          <p:nvPr/>
        </p:nvSpPr>
        <p:spPr>
          <a:xfrm>
            <a:off x="23400425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D52ED67F-A967-45E1-B2D6-FA16E721C1AC}"/>
              </a:ext>
            </a:extLst>
          </p:cNvPr>
          <p:cNvSpPr/>
          <p:nvPr/>
        </p:nvSpPr>
        <p:spPr>
          <a:xfrm>
            <a:off x="25200425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BFCEC846-2415-430D-995E-4EE115E796EA}"/>
              </a:ext>
            </a:extLst>
          </p:cNvPr>
          <p:cNvSpPr/>
          <p:nvPr/>
        </p:nvSpPr>
        <p:spPr>
          <a:xfrm>
            <a:off x="27000211" y="5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DA3D8A7C-6367-4900-AEEF-BC73D3EA76E8}"/>
              </a:ext>
            </a:extLst>
          </p:cNvPr>
          <p:cNvSpPr/>
          <p:nvPr/>
        </p:nvSpPr>
        <p:spPr>
          <a:xfrm>
            <a:off x="-1283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82BE8B09-5365-4609-9C09-A127C558BDE2}"/>
              </a:ext>
            </a:extLst>
          </p:cNvPr>
          <p:cNvSpPr/>
          <p:nvPr/>
        </p:nvSpPr>
        <p:spPr>
          <a:xfrm>
            <a:off x="1798503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41B9BF93-8E7B-4DEC-A2FE-E2D56B1235B2}"/>
              </a:ext>
            </a:extLst>
          </p:cNvPr>
          <p:cNvSpPr/>
          <p:nvPr/>
        </p:nvSpPr>
        <p:spPr>
          <a:xfrm>
            <a:off x="3598503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9A4EC660-40F6-4101-A7E0-569C2F8E05F1}"/>
              </a:ext>
            </a:extLst>
          </p:cNvPr>
          <p:cNvSpPr/>
          <p:nvPr/>
        </p:nvSpPr>
        <p:spPr>
          <a:xfrm>
            <a:off x="5398289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E2B84BBF-AF74-45EE-9FAF-993465710C42}"/>
              </a:ext>
            </a:extLst>
          </p:cNvPr>
          <p:cNvSpPr/>
          <p:nvPr/>
        </p:nvSpPr>
        <p:spPr>
          <a:xfrm>
            <a:off x="7199358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CAE1B016-22CD-4BCC-9D0D-162B4850E374}"/>
              </a:ext>
            </a:extLst>
          </p:cNvPr>
          <p:cNvSpPr/>
          <p:nvPr/>
        </p:nvSpPr>
        <p:spPr>
          <a:xfrm>
            <a:off x="8999144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27963BEF-EC0E-44C2-8524-FB0AB914095B}"/>
              </a:ext>
            </a:extLst>
          </p:cNvPr>
          <p:cNvSpPr/>
          <p:nvPr/>
        </p:nvSpPr>
        <p:spPr>
          <a:xfrm>
            <a:off x="10799144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7BA6ED7F-0ED0-41E8-8B7F-811A9DBE835D}"/>
              </a:ext>
            </a:extLst>
          </p:cNvPr>
          <p:cNvSpPr/>
          <p:nvPr/>
        </p:nvSpPr>
        <p:spPr>
          <a:xfrm>
            <a:off x="12598930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EBA637C0-A356-47D0-B0AC-EEDA70B25E75}"/>
              </a:ext>
            </a:extLst>
          </p:cNvPr>
          <p:cNvSpPr/>
          <p:nvPr/>
        </p:nvSpPr>
        <p:spPr>
          <a:xfrm>
            <a:off x="14398930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9A862E29-F55E-4061-B8BF-56AAF206DA6E}"/>
              </a:ext>
            </a:extLst>
          </p:cNvPr>
          <p:cNvSpPr/>
          <p:nvPr/>
        </p:nvSpPr>
        <p:spPr>
          <a:xfrm>
            <a:off x="16198716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A34EF0B8-3634-4387-98AD-0F9DAAC8CF26}"/>
              </a:ext>
            </a:extLst>
          </p:cNvPr>
          <p:cNvSpPr/>
          <p:nvPr/>
        </p:nvSpPr>
        <p:spPr>
          <a:xfrm>
            <a:off x="17998716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AD4DDDA6-0AEB-4A3D-BBF5-E3C709D57880}"/>
              </a:ext>
            </a:extLst>
          </p:cNvPr>
          <p:cNvSpPr/>
          <p:nvPr/>
        </p:nvSpPr>
        <p:spPr>
          <a:xfrm>
            <a:off x="19798502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BD400C33-F9C4-4896-9B7B-B5D955FC2CA2}"/>
              </a:ext>
            </a:extLst>
          </p:cNvPr>
          <p:cNvSpPr/>
          <p:nvPr/>
        </p:nvSpPr>
        <p:spPr>
          <a:xfrm>
            <a:off x="21599571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1A3C9A71-25D5-4A0C-BA9E-22A784AFF231}"/>
              </a:ext>
            </a:extLst>
          </p:cNvPr>
          <p:cNvSpPr/>
          <p:nvPr/>
        </p:nvSpPr>
        <p:spPr>
          <a:xfrm>
            <a:off x="23399357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71D2A678-F2BD-40FF-8A76-5236A7275034}"/>
              </a:ext>
            </a:extLst>
          </p:cNvPr>
          <p:cNvSpPr/>
          <p:nvPr/>
        </p:nvSpPr>
        <p:spPr>
          <a:xfrm>
            <a:off x="25199357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F38A7351-E0E1-4304-8E06-3D539AEBC49F}"/>
              </a:ext>
            </a:extLst>
          </p:cNvPr>
          <p:cNvSpPr/>
          <p:nvPr/>
        </p:nvSpPr>
        <p:spPr>
          <a:xfrm>
            <a:off x="26999143" y="7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68655D80-4A54-48B5-A9BE-15B08DC183FC}"/>
              </a:ext>
            </a:extLst>
          </p:cNvPr>
          <p:cNvSpPr/>
          <p:nvPr/>
        </p:nvSpPr>
        <p:spPr>
          <a:xfrm>
            <a:off x="-1284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2374D468-0316-4949-BCC7-AC53303EEBF0}"/>
              </a:ext>
            </a:extLst>
          </p:cNvPr>
          <p:cNvSpPr/>
          <p:nvPr/>
        </p:nvSpPr>
        <p:spPr>
          <a:xfrm>
            <a:off x="1798502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74A3037F-3722-47DE-B3EB-30ACD43FA6FD}"/>
              </a:ext>
            </a:extLst>
          </p:cNvPr>
          <p:cNvSpPr/>
          <p:nvPr/>
        </p:nvSpPr>
        <p:spPr>
          <a:xfrm>
            <a:off x="3598502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584486B6-6FA4-4178-810E-8D50FBB0C06F}"/>
              </a:ext>
            </a:extLst>
          </p:cNvPr>
          <p:cNvSpPr/>
          <p:nvPr/>
        </p:nvSpPr>
        <p:spPr>
          <a:xfrm>
            <a:off x="5398288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B94F980B-8328-480F-8CA0-17C597FB5979}"/>
              </a:ext>
            </a:extLst>
          </p:cNvPr>
          <p:cNvSpPr/>
          <p:nvPr/>
        </p:nvSpPr>
        <p:spPr>
          <a:xfrm>
            <a:off x="7199357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D1D6D967-CD01-4796-A8B6-55F759D6D767}"/>
              </a:ext>
            </a:extLst>
          </p:cNvPr>
          <p:cNvSpPr/>
          <p:nvPr/>
        </p:nvSpPr>
        <p:spPr>
          <a:xfrm>
            <a:off x="8999143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0BCF7395-2D53-4062-B7EA-073B84F2A495}"/>
              </a:ext>
            </a:extLst>
          </p:cNvPr>
          <p:cNvSpPr/>
          <p:nvPr/>
        </p:nvSpPr>
        <p:spPr>
          <a:xfrm>
            <a:off x="10799143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DD2F4879-B785-46DA-AAD8-E9FC3248CA22}"/>
              </a:ext>
            </a:extLst>
          </p:cNvPr>
          <p:cNvSpPr/>
          <p:nvPr/>
        </p:nvSpPr>
        <p:spPr>
          <a:xfrm>
            <a:off x="12598929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385B14DB-73D0-41FC-99A2-DA0A4C70DACB}"/>
              </a:ext>
            </a:extLst>
          </p:cNvPr>
          <p:cNvSpPr/>
          <p:nvPr/>
        </p:nvSpPr>
        <p:spPr>
          <a:xfrm>
            <a:off x="14398929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E04ED8F9-4ACE-40A7-A7E8-21E0494B600A}"/>
              </a:ext>
            </a:extLst>
          </p:cNvPr>
          <p:cNvSpPr/>
          <p:nvPr/>
        </p:nvSpPr>
        <p:spPr>
          <a:xfrm>
            <a:off x="16198715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A472897F-49A2-448E-B4B0-E13BCC87E43F}"/>
              </a:ext>
            </a:extLst>
          </p:cNvPr>
          <p:cNvSpPr/>
          <p:nvPr/>
        </p:nvSpPr>
        <p:spPr>
          <a:xfrm>
            <a:off x="17998715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E9693E08-A991-4FD5-8E01-F844BF8BBF2A}"/>
              </a:ext>
            </a:extLst>
          </p:cNvPr>
          <p:cNvSpPr/>
          <p:nvPr/>
        </p:nvSpPr>
        <p:spPr>
          <a:xfrm>
            <a:off x="19798501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6B7C886A-4E88-4DE5-9EE4-CDD5549E84FF}"/>
              </a:ext>
            </a:extLst>
          </p:cNvPr>
          <p:cNvSpPr/>
          <p:nvPr/>
        </p:nvSpPr>
        <p:spPr>
          <a:xfrm>
            <a:off x="21599570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3ACE1126-8455-405B-93FE-2C021743CDA6}"/>
              </a:ext>
            </a:extLst>
          </p:cNvPr>
          <p:cNvSpPr/>
          <p:nvPr/>
        </p:nvSpPr>
        <p:spPr>
          <a:xfrm>
            <a:off x="23399356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54B4046B-640D-4DAB-A0EE-5C6C7809BA5F}"/>
              </a:ext>
            </a:extLst>
          </p:cNvPr>
          <p:cNvSpPr/>
          <p:nvPr/>
        </p:nvSpPr>
        <p:spPr>
          <a:xfrm>
            <a:off x="25199356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1FD8D143-704C-4BE2-90AF-09824048B02A}"/>
              </a:ext>
            </a:extLst>
          </p:cNvPr>
          <p:cNvSpPr/>
          <p:nvPr/>
        </p:nvSpPr>
        <p:spPr>
          <a:xfrm>
            <a:off x="26999142" y="9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E232A8D6-B8EB-4DE2-B5F1-ABF62D8C6A95}"/>
              </a:ext>
            </a:extLst>
          </p:cNvPr>
          <p:cNvSpPr/>
          <p:nvPr/>
        </p:nvSpPr>
        <p:spPr>
          <a:xfrm>
            <a:off x="-1497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759F9C74-C5A3-472A-9FE1-EDEC447B0CD5}"/>
              </a:ext>
            </a:extLst>
          </p:cNvPr>
          <p:cNvSpPr/>
          <p:nvPr/>
        </p:nvSpPr>
        <p:spPr>
          <a:xfrm>
            <a:off x="1798289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67857870-4296-4A0A-83F9-B2CEA92F3BE3}"/>
              </a:ext>
            </a:extLst>
          </p:cNvPr>
          <p:cNvSpPr/>
          <p:nvPr/>
        </p:nvSpPr>
        <p:spPr>
          <a:xfrm>
            <a:off x="3598289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2E92A82C-2C0B-49F2-BA68-C0F7CA5C94A3}"/>
              </a:ext>
            </a:extLst>
          </p:cNvPr>
          <p:cNvSpPr/>
          <p:nvPr/>
        </p:nvSpPr>
        <p:spPr>
          <a:xfrm>
            <a:off x="5398075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F538570D-C135-4EB7-87A4-B136BE175777}"/>
              </a:ext>
            </a:extLst>
          </p:cNvPr>
          <p:cNvSpPr/>
          <p:nvPr/>
        </p:nvSpPr>
        <p:spPr>
          <a:xfrm>
            <a:off x="7199144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EA2EE055-B347-4FD3-B9C7-048AD51FECC6}"/>
              </a:ext>
            </a:extLst>
          </p:cNvPr>
          <p:cNvSpPr/>
          <p:nvPr/>
        </p:nvSpPr>
        <p:spPr>
          <a:xfrm>
            <a:off x="8998930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007DB911-E6CD-40E5-B8DD-5AF250D97781}"/>
              </a:ext>
            </a:extLst>
          </p:cNvPr>
          <p:cNvSpPr/>
          <p:nvPr/>
        </p:nvSpPr>
        <p:spPr>
          <a:xfrm>
            <a:off x="10798930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508BA6C2-574F-41C7-8A55-3C02F5DE6B05}"/>
              </a:ext>
            </a:extLst>
          </p:cNvPr>
          <p:cNvSpPr/>
          <p:nvPr/>
        </p:nvSpPr>
        <p:spPr>
          <a:xfrm>
            <a:off x="12598716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684DC1FB-1866-43D3-BDB6-0CADC4A077BA}"/>
              </a:ext>
            </a:extLst>
          </p:cNvPr>
          <p:cNvSpPr/>
          <p:nvPr/>
        </p:nvSpPr>
        <p:spPr>
          <a:xfrm>
            <a:off x="14398716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C030F4C7-9709-4D4A-BCB7-982DB934C717}"/>
              </a:ext>
            </a:extLst>
          </p:cNvPr>
          <p:cNvSpPr/>
          <p:nvPr/>
        </p:nvSpPr>
        <p:spPr>
          <a:xfrm>
            <a:off x="16198502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DFF2DA42-B272-4670-999B-40B68A2890B1}"/>
              </a:ext>
            </a:extLst>
          </p:cNvPr>
          <p:cNvSpPr/>
          <p:nvPr/>
        </p:nvSpPr>
        <p:spPr>
          <a:xfrm>
            <a:off x="18042044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A7E05041-03E0-40B1-9CF9-D6B49AE613C0}"/>
              </a:ext>
            </a:extLst>
          </p:cNvPr>
          <p:cNvSpPr/>
          <p:nvPr/>
        </p:nvSpPr>
        <p:spPr>
          <a:xfrm>
            <a:off x="19798288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F5F2C6C4-90D5-4D48-9A2B-4AAC357D6AAD}"/>
              </a:ext>
            </a:extLst>
          </p:cNvPr>
          <p:cNvSpPr/>
          <p:nvPr/>
        </p:nvSpPr>
        <p:spPr>
          <a:xfrm>
            <a:off x="21599357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C41B66AD-6A41-4EF1-8327-A492C5B39317}"/>
              </a:ext>
            </a:extLst>
          </p:cNvPr>
          <p:cNvSpPr/>
          <p:nvPr/>
        </p:nvSpPr>
        <p:spPr>
          <a:xfrm>
            <a:off x="23399143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0A3FF59C-E26C-426B-B60D-A96BA8A89303}"/>
              </a:ext>
            </a:extLst>
          </p:cNvPr>
          <p:cNvSpPr/>
          <p:nvPr/>
        </p:nvSpPr>
        <p:spPr>
          <a:xfrm>
            <a:off x="25199143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C30F25AA-EC6D-47C2-B15C-4505925C7C1E}"/>
              </a:ext>
            </a:extLst>
          </p:cNvPr>
          <p:cNvSpPr/>
          <p:nvPr/>
        </p:nvSpPr>
        <p:spPr>
          <a:xfrm>
            <a:off x="26998929" y="10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2" name="Rectangle 251">
            <a:extLst>
              <a:ext uri="{FF2B5EF4-FFF2-40B4-BE49-F238E27FC236}">
                <a16:creationId xmlns:a16="http://schemas.microsoft.com/office/drawing/2014/main" id="{BCF0F73B-8E66-4CD1-B792-2E2256BB6E45}"/>
              </a:ext>
            </a:extLst>
          </p:cNvPr>
          <p:cNvSpPr/>
          <p:nvPr/>
        </p:nvSpPr>
        <p:spPr>
          <a:xfrm>
            <a:off x="-1498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3" name="Rectangle 252">
            <a:extLst>
              <a:ext uri="{FF2B5EF4-FFF2-40B4-BE49-F238E27FC236}">
                <a16:creationId xmlns:a16="http://schemas.microsoft.com/office/drawing/2014/main" id="{3EBFAC29-B19E-4B3B-80A1-DEE7EE184414}"/>
              </a:ext>
            </a:extLst>
          </p:cNvPr>
          <p:cNvSpPr/>
          <p:nvPr/>
        </p:nvSpPr>
        <p:spPr>
          <a:xfrm>
            <a:off x="1798288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4" name="Rectangle 253">
            <a:extLst>
              <a:ext uri="{FF2B5EF4-FFF2-40B4-BE49-F238E27FC236}">
                <a16:creationId xmlns:a16="http://schemas.microsoft.com/office/drawing/2014/main" id="{4B7520F9-6EF5-49A9-B5B2-7D5FDF4DFAFC}"/>
              </a:ext>
            </a:extLst>
          </p:cNvPr>
          <p:cNvSpPr/>
          <p:nvPr/>
        </p:nvSpPr>
        <p:spPr>
          <a:xfrm>
            <a:off x="3598288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5" name="Rectangle 254">
            <a:extLst>
              <a:ext uri="{FF2B5EF4-FFF2-40B4-BE49-F238E27FC236}">
                <a16:creationId xmlns:a16="http://schemas.microsoft.com/office/drawing/2014/main" id="{5F045204-30B3-4DF3-A09B-C48ABF6C3330}"/>
              </a:ext>
            </a:extLst>
          </p:cNvPr>
          <p:cNvSpPr/>
          <p:nvPr/>
        </p:nvSpPr>
        <p:spPr>
          <a:xfrm>
            <a:off x="5398074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19CBC6F5-DBA2-4426-9A20-24A5A545B009}"/>
              </a:ext>
            </a:extLst>
          </p:cNvPr>
          <p:cNvSpPr/>
          <p:nvPr/>
        </p:nvSpPr>
        <p:spPr>
          <a:xfrm>
            <a:off x="7199143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D74F3C2D-BCD1-4FCD-9BE1-9930222AC49D}"/>
              </a:ext>
            </a:extLst>
          </p:cNvPr>
          <p:cNvSpPr/>
          <p:nvPr/>
        </p:nvSpPr>
        <p:spPr>
          <a:xfrm>
            <a:off x="8998929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F265E193-B939-49F5-AD8E-156669808B11}"/>
              </a:ext>
            </a:extLst>
          </p:cNvPr>
          <p:cNvSpPr/>
          <p:nvPr/>
        </p:nvSpPr>
        <p:spPr>
          <a:xfrm>
            <a:off x="10798929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BCD9B756-F7A3-4B28-803D-FE3B902BE882}"/>
              </a:ext>
            </a:extLst>
          </p:cNvPr>
          <p:cNvSpPr/>
          <p:nvPr/>
        </p:nvSpPr>
        <p:spPr>
          <a:xfrm>
            <a:off x="12598715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6C880250-FD0E-4652-A98F-DE0DC1F19C90}"/>
              </a:ext>
            </a:extLst>
          </p:cNvPr>
          <p:cNvSpPr/>
          <p:nvPr/>
        </p:nvSpPr>
        <p:spPr>
          <a:xfrm>
            <a:off x="14398715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E4A89268-B447-4937-9EB5-89E5C9C50E45}"/>
              </a:ext>
            </a:extLst>
          </p:cNvPr>
          <p:cNvSpPr/>
          <p:nvPr/>
        </p:nvSpPr>
        <p:spPr>
          <a:xfrm>
            <a:off x="16198501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0AF6406C-A08F-4ABF-BD5D-4361930527BD}"/>
              </a:ext>
            </a:extLst>
          </p:cNvPr>
          <p:cNvSpPr/>
          <p:nvPr/>
        </p:nvSpPr>
        <p:spPr>
          <a:xfrm>
            <a:off x="17998501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2A5D3FDA-88C2-478A-BB4E-37471D9568D1}"/>
              </a:ext>
            </a:extLst>
          </p:cNvPr>
          <p:cNvSpPr/>
          <p:nvPr/>
        </p:nvSpPr>
        <p:spPr>
          <a:xfrm>
            <a:off x="19798287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F2F5D30E-0B03-499E-A186-7A98E20541FA}"/>
              </a:ext>
            </a:extLst>
          </p:cNvPr>
          <p:cNvSpPr/>
          <p:nvPr/>
        </p:nvSpPr>
        <p:spPr>
          <a:xfrm>
            <a:off x="21599356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6FC4E123-5AB6-4C34-999E-8F749542A551}"/>
              </a:ext>
            </a:extLst>
          </p:cNvPr>
          <p:cNvSpPr/>
          <p:nvPr/>
        </p:nvSpPr>
        <p:spPr>
          <a:xfrm>
            <a:off x="23399142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F4D41650-7AF7-49D2-9D54-105C2FD1A45B}"/>
              </a:ext>
            </a:extLst>
          </p:cNvPr>
          <p:cNvSpPr/>
          <p:nvPr/>
        </p:nvSpPr>
        <p:spPr>
          <a:xfrm>
            <a:off x="25199142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1DB81C35-90DF-4020-918F-620C95F2ACCC}"/>
              </a:ext>
            </a:extLst>
          </p:cNvPr>
          <p:cNvSpPr/>
          <p:nvPr/>
        </p:nvSpPr>
        <p:spPr>
          <a:xfrm>
            <a:off x="26998928" y="126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6A6EFFA0-A8BF-4C45-82F6-3544DBAD6ADF}"/>
              </a:ext>
            </a:extLst>
          </p:cNvPr>
          <p:cNvSpPr/>
          <p:nvPr/>
        </p:nvSpPr>
        <p:spPr>
          <a:xfrm>
            <a:off x="215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1CFAE5FA-6774-4560-B36B-BFE051FF2F13}"/>
              </a:ext>
            </a:extLst>
          </p:cNvPr>
          <p:cNvSpPr/>
          <p:nvPr/>
        </p:nvSpPr>
        <p:spPr>
          <a:xfrm>
            <a:off x="1800001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4BA1EB2E-AF26-4010-878E-8524A7DFF5D5}"/>
              </a:ext>
            </a:extLst>
          </p:cNvPr>
          <p:cNvSpPr/>
          <p:nvPr/>
        </p:nvSpPr>
        <p:spPr>
          <a:xfrm>
            <a:off x="3600001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9D37DE7F-9A5B-4211-8087-1108BFD3A9FD}"/>
              </a:ext>
            </a:extLst>
          </p:cNvPr>
          <p:cNvSpPr/>
          <p:nvPr/>
        </p:nvSpPr>
        <p:spPr>
          <a:xfrm>
            <a:off x="5399787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46696E3F-6335-47BF-87CC-BC90AA9AF500}"/>
              </a:ext>
            </a:extLst>
          </p:cNvPr>
          <p:cNvSpPr/>
          <p:nvPr/>
        </p:nvSpPr>
        <p:spPr>
          <a:xfrm>
            <a:off x="7200856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3C47D3B6-C1A3-40CF-8013-DD30B2C5EE8B}"/>
              </a:ext>
            </a:extLst>
          </p:cNvPr>
          <p:cNvSpPr/>
          <p:nvPr/>
        </p:nvSpPr>
        <p:spPr>
          <a:xfrm>
            <a:off x="9000642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4" name="Rectangle 273">
            <a:extLst>
              <a:ext uri="{FF2B5EF4-FFF2-40B4-BE49-F238E27FC236}">
                <a16:creationId xmlns:a16="http://schemas.microsoft.com/office/drawing/2014/main" id="{C50FE02A-5252-40C8-B782-135039BB2CAD}"/>
              </a:ext>
            </a:extLst>
          </p:cNvPr>
          <p:cNvSpPr/>
          <p:nvPr/>
        </p:nvSpPr>
        <p:spPr>
          <a:xfrm>
            <a:off x="10800642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10204A12-8089-4DFB-AE0C-454DBFBE5632}"/>
              </a:ext>
            </a:extLst>
          </p:cNvPr>
          <p:cNvSpPr/>
          <p:nvPr/>
        </p:nvSpPr>
        <p:spPr>
          <a:xfrm>
            <a:off x="12613128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050FA3D3-2CF1-4C01-A477-AB5D6FBE6071}"/>
              </a:ext>
            </a:extLst>
          </p:cNvPr>
          <p:cNvSpPr/>
          <p:nvPr/>
        </p:nvSpPr>
        <p:spPr>
          <a:xfrm>
            <a:off x="14400428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7" name="Rectangle 276">
            <a:extLst>
              <a:ext uri="{FF2B5EF4-FFF2-40B4-BE49-F238E27FC236}">
                <a16:creationId xmlns:a16="http://schemas.microsoft.com/office/drawing/2014/main" id="{5287E582-E3CD-4D21-99CE-2F8D9C279BD0}"/>
              </a:ext>
            </a:extLst>
          </p:cNvPr>
          <p:cNvSpPr/>
          <p:nvPr/>
        </p:nvSpPr>
        <p:spPr>
          <a:xfrm>
            <a:off x="16200214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8" name="Rectangle 277">
            <a:extLst>
              <a:ext uri="{FF2B5EF4-FFF2-40B4-BE49-F238E27FC236}">
                <a16:creationId xmlns:a16="http://schemas.microsoft.com/office/drawing/2014/main" id="{A4D3AA93-260D-4CCB-928E-34DDBF4257DE}"/>
              </a:ext>
            </a:extLst>
          </p:cNvPr>
          <p:cNvSpPr/>
          <p:nvPr/>
        </p:nvSpPr>
        <p:spPr>
          <a:xfrm>
            <a:off x="18000214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F8FFC412-A638-4DC7-95E2-4607A8F937BB}"/>
              </a:ext>
            </a:extLst>
          </p:cNvPr>
          <p:cNvSpPr/>
          <p:nvPr/>
        </p:nvSpPr>
        <p:spPr>
          <a:xfrm>
            <a:off x="19800000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32C90073-5D3E-44A5-AEA5-91A2E327CC75}"/>
              </a:ext>
            </a:extLst>
          </p:cNvPr>
          <p:cNvSpPr/>
          <p:nvPr/>
        </p:nvSpPr>
        <p:spPr>
          <a:xfrm>
            <a:off x="21601069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1" name="Rectangle 280">
            <a:extLst>
              <a:ext uri="{FF2B5EF4-FFF2-40B4-BE49-F238E27FC236}">
                <a16:creationId xmlns:a16="http://schemas.microsoft.com/office/drawing/2014/main" id="{52B729A1-3734-4573-BEAC-CDB2C8F92F0E}"/>
              </a:ext>
            </a:extLst>
          </p:cNvPr>
          <p:cNvSpPr/>
          <p:nvPr/>
        </p:nvSpPr>
        <p:spPr>
          <a:xfrm>
            <a:off x="23400855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2" name="Rectangle 281">
            <a:extLst>
              <a:ext uri="{FF2B5EF4-FFF2-40B4-BE49-F238E27FC236}">
                <a16:creationId xmlns:a16="http://schemas.microsoft.com/office/drawing/2014/main" id="{F0CD88AC-4494-4DD1-8627-52A32CF98157}"/>
              </a:ext>
            </a:extLst>
          </p:cNvPr>
          <p:cNvSpPr/>
          <p:nvPr/>
        </p:nvSpPr>
        <p:spPr>
          <a:xfrm>
            <a:off x="25200855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3" name="Rectangle 282">
            <a:extLst>
              <a:ext uri="{FF2B5EF4-FFF2-40B4-BE49-F238E27FC236}">
                <a16:creationId xmlns:a16="http://schemas.microsoft.com/office/drawing/2014/main" id="{84C511D8-C6EC-4207-A835-2E30FEC44D1D}"/>
              </a:ext>
            </a:extLst>
          </p:cNvPr>
          <p:cNvSpPr/>
          <p:nvPr/>
        </p:nvSpPr>
        <p:spPr>
          <a:xfrm>
            <a:off x="27000641" y="144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153DC0E4-9C38-4EEF-B0D4-B42A3F8D5881}"/>
              </a:ext>
            </a:extLst>
          </p:cNvPr>
          <p:cNvSpPr/>
          <p:nvPr/>
        </p:nvSpPr>
        <p:spPr>
          <a:xfrm>
            <a:off x="214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8C7D3421-53E8-441C-9C6F-DF7625243237}"/>
              </a:ext>
            </a:extLst>
          </p:cNvPr>
          <p:cNvSpPr/>
          <p:nvPr/>
        </p:nvSpPr>
        <p:spPr>
          <a:xfrm>
            <a:off x="1800000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E0BA46F5-87B2-430B-AD05-374CDEA25924}"/>
              </a:ext>
            </a:extLst>
          </p:cNvPr>
          <p:cNvSpPr/>
          <p:nvPr/>
        </p:nvSpPr>
        <p:spPr>
          <a:xfrm>
            <a:off x="3600000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9F6E92E1-5444-41B1-9020-D71A583210AA}"/>
              </a:ext>
            </a:extLst>
          </p:cNvPr>
          <p:cNvSpPr/>
          <p:nvPr/>
        </p:nvSpPr>
        <p:spPr>
          <a:xfrm>
            <a:off x="5399786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A53F097A-D309-435D-98E0-8B92BB012DB4}"/>
              </a:ext>
            </a:extLst>
          </p:cNvPr>
          <p:cNvSpPr/>
          <p:nvPr/>
        </p:nvSpPr>
        <p:spPr>
          <a:xfrm>
            <a:off x="7200855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200E8974-3603-4722-899A-746D49AFF4AF}"/>
              </a:ext>
            </a:extLst>
          </p:cNvPr>
          <p:cNvSpPr/>
          <p:nvPr/>
        </p:nvSpPr>
        <p:spPr>
          <a:xfrm>
            <a:off x="9000641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54E30398-FE90-4B1F-B56E-7F3A4384376F}"/>
              </a:ext>
            </a:extLst>
          </p:cNvPr>
          <p:cNvSpPr/>
          <p:nvPr/>
        </p:nvSpPr>
        <p:spPr>
          <a:xfrm>
            <a:off x="10800641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CDCDCADE-5E1D-4E84-8753-830E2AC23F29}"/>
              </a:ext>
            </a:extLst>
          </p:cNvPr>
          <p:cNvSpPr/>
          <p:nvPr/>
        </p:nvSpPr>
        <p:spPr>
          <a:xfrm>
            <a:off x="12600427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BBF901BE-84E0-4E42-92CF-FC33794B2DB4}"/>
              </a:ext>
            </a:extLst>
          </p:cNvPr>
          <p:cNvSpPr/>
          <p:nvPr/>
        </p:nvSpPr>
        <p:spPr>
          <a:xfrm>
            <a:off x="14400427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8A4DE710-0EF8-4495-8944-4EDD07A6C3F8}"/>
              </a:ext>
            </a:extLst>
          </p:cNvPr>
          <p:cNvSpPr/>
          <p:nvPr/>
        </p:nvSpPr>
        <p:spPr>
          <a:xfrm>
            <a:off x="16200213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4" name="Rectangle 293">
            <a:extLst>
              <a:ext uri="{FF2B5EF4-FFF2-40B4-BE49-F238E27FC236}">
                <a16:creationId xmlns:a16="http://schemas.microsoft.com/office/drawing/2014/main" id="{EDD4C931-0D9D-4557-B423-72C20CE68D3F}"/>
              </a:ext>
            </a:extLst>
          </p:cNvPr>
          <p:cNvSpPr/>
          <p:nvPr/>
        </p:nvSpPr>
        <p:spPr>
          <a:xfrm>
            <a:off x="18000213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5" name="Rectangle 294">
            <a:extLst>
              <a:ext uri="{FF2B5EF4-FFF2-40B4-BE49-F238E27FC236}">
                <a16:creationId xmlns:a16="http://schemas.microsoft.com/office/drawing/2014/main" id="{4F412044-944D-495F-AE38-B9A5DD21FACF}"/>
              </a:ext>
            </a:extLst>
          </p:cNvPr>
          <p:cNvSpPr/>
          <p:nvPr/>
        </p:nvSpPr>
        <p:spPr>
          <a:xfrm>
            <a:off x="19799999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6" name="Rectangle 295">
            <a:extLst>
              <a:ext uri="{FF2B5EF4-FFF2-40B4-BE49-F238E27FC236}">
                <a16:creationId xmlns:a16="http://schemas.microsoft.com/office/drawing/2014/main" id="{033BEB80-A5AA-4B33-816F-2BBA32E79ABE}"/>
              </a:ext>
            </a:extLst>
          </p:cNvPr>
          <p:cNvSpPr/>
          <p:nvPr/>
        </p:nvSpPr>
        <p:spPr>
          <a:xfrm>
            <a:off x="21601068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7" name="Rectangle 296">
            <a:extLst>
              <a:ext uri="{FF2B5EF4-FFF2-40B4-BE49-F238E27FC236}">
                <a16:creationId xmlns:a16="http://schemas.microsoft.com/office/drawing/2014/main" id="{0C0B24F0-A4AF-4478-BBB6-DB0B624E832E}"/>
              </a:ext>
            </a:extLst>
          </p:cNvPr>
          <p:cNvSpPr/>
          <p:nvPr/>
        </p:nvSpPr>
        <p:spPr>
          <a:xfrm>
            <a:off x="23400854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8" name="Rectangle 297">
            <a:extLst>
              <a:ext uri="{FF2B5EF4-FFF2-40B4-BE49-F238E27FC236}">
                <a16:creationId xmlns:a16="http://schemas.microsoft.com/office/drawing/2014/main" id="{F68DEC31-6509-424E-9850-E84CD8D5C793}"/>
              </a:ext>
            </a:extLst>
          </p:cNvPr>
          <p:cNvSpPr/>
          <p:nvPr/>
        </p:nvSpPr>
        <p:spPr>
          <a:xfrm>
            <a:off x="25200854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9" name="Rectangle 298">
            <a:extLst>
              <a:ext uri="{FF2B5EF4-FFF2-40B4-BE49-F238E27FC236}">
                <a16:creationId xmlns:a16="http://schemas.microsoft.com/office/drawing/2014/main" id="{E6E986D3-9D24-4A3C-9D32-B46462D351AE}"/>
              </a:ext>
            </a:extLst>
          </p:cNvPr>
          <p:cNvSpPr/>
          <p:nvPr/>
        </p:nvSpPr>
        <p:spPr>
          <a:xfrm>
            <a:off x="27000640" y="162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869342BA-DD62-46AC-8FE5-D14E485E70C4}"/>
              </a:ext>
            </a:extLst>
          </p:cNvPr>
          <p:cNvSpPr/>
          <p:nvPr/>
        </p:nvSpPr>
        <p:spPr>
          <a:xfrm>
            <a:off x="1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1" name="Rectangle 300">
            <a:extLst>
              <a:ext uri="{FF2B5EF4-FFF2-40B4-BE49-F238E27FC236}">
                <a16:creationId xmlns:a16="http://schemas.microsoft.com/office/drawing/2014/main" id="{276A72A7-705A-4D65-BEB0-5FE4C6E9DB29}"/>
              </a:ext>
            </a:extLst>
          </p:cNvPr>
          <p:cNvSpPr/>
          <p:nvPr/>
        </p:nvSpPr>
        <p:spPr>
          <a:xfrm>
            <a:off x="1799787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2" name="Rectangle 301">
            <a:extLst>
              <a:ext uri="{FF2B5EF4-FFF2-40B4-BE49-F238E27FC236}">
                <a16:creationId xmlns:a16="http://schemas.microsoft.com/office/drawing/2014/main" id="{4FB318EA-D803-4E33-9A3B-78045EE2C550}"/>
              </a:ext>
            </a:extLst>
          </p:cNvPr>
          <p:cNvSpPr/>
          <p:nvPr/>
        </p:nvSpPr>
        <p:spPr>
          <a:xfrm>
            <a:off x="3599787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3" name="Rectangle 302">
            <a:extLst>
              <a:ext uri="{FF2B5EF4-FFF2-40B4-BE49-F238E27FC236}">
                <a16:creationId xmlns:a16="http://schemas.microsoft.com/office/drawing/2014/main" id="{605E518D-1D44-48FB-BDA1-81598FD7C75B}"/>
              </a:ext>
            </a:extLst>
          </p:cNvPr>
          <p:cNvSpPr/>
          <p:nvPr/>
        </p:nvSpPr>
        <p:spPr>
          <a:xfrm>
            <a:off x="5399573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4" name="Rectangle 303">
            <a:extLst>
              <a:ext uri="{FF2B5EF4-FFF2-40B4-BE49-F238E27FC236}">
                <a16:creationId xmlns:a16="http://schemas.microsoft.com/office/drawing/2014/main" id="{8C3E7049-6E94-4681-9F41-EACCA903C3A6}"/>
              </a:ext>
            </a:extLst>
          </p:cNvPr>
          <p:cNvSpPr/>
          <p:nvPr/>
        </p:nvSpPr>
        <p:spPr>
          <a:xfrm>
            <a:off x="7200642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5" name="Rectangle 304">
            <a:extLst>
              <a:ext uri="{FF2B5EF4-FFF2-40B4-BE49-F238E27FC236}">
                <a16:creationId xmlns:a16="http://schemas.microsoft.com/office/drawing/2014/main" id="{14D3CE15-D70A-425E-9474-0706DE7D19BB}"/>
              </a:ext>
            </a:extLst>
          </p:cNvPr>
          <p:cNvSpPr/>
          <p:nvPr/>
        </p:nvSpPr>
        <p:spPr>
          <a:xfrm>
            <a:off x="9000428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6" name="Rectangle 305">
            <a:extLst>
              <a:ext uri="{FF2B5EF4-FFF2-40B4-BE49-F238E27FC236}">
                <a16:creationId xmlns:a16="http://schemas.microsoft.com/office/drawing/2014/main" id="{F06C9930-0B6E-467E-BE9C-C1DD090539C2}"/>
              </a:ext>
            </a:extLst>
          </p:cNvPr>
          <p:cNvSpPr/>
          <p:nvPr/>
        </p:nvSpPr>
        <p:spPr>
          <a:xfrm>
            <a:off x="10800428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7" name="Rectangle 306">
            <a:extLst>
              <a:ext uri="{FF2B5EF4-FFF2-40B4-BE49-F238E27FC236}">
                <a16:creationId xmlns:a16="http://schemas.microsoft.com/office/drawing/2014/main" id="{74C8A34F-DABF-4E65-999D-23421E5C6A51}"/>
              </a:ext>
            </a:extLst>
          </p:cNvPr>
          <p:cNvSpPr/>
          <p:nvPr/>
        </p:nvSpPr>
        <p:spPr>
          <a:xfrm>
            <a:off x="12600214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8" name="Rectangle 307">
            <a:extLst>
              <a:ext uri="{FF2B5EF4-FFF2-40B4-BE49-F238E27FC236}">
                <a16:creationId xmlns:a16="http://schemas.microsoft.com/office/drawing/2014/main" id="{AD36AAF2-8A36-46F1-84C7-1B16BE6F7B3C}"/>
              </a:ext>
            </a:extLst>
          </p:cNvPr>
          <p:cNvSpPr/>
          <p:nvPr/>
        </p:nvSpPr>
        <p:spPr>
          <a:xfrm>
            <a:off x="14400214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9" name="Rectangle 308">
            <a:extLst>
              <a:ext uri="{FF2B5EF4-FFF2-40B4-BE49-F238E27FC236}">
                <a16:creationId xmlns:a16="http://schemas.microsoft.com/office/drawing/2014/main" id="{FBBA6CE2-EB11-4A5C-85A1-BEBE1848D633}"/>
              </a:ext>
            </a:extLst>
          </p:cNvPr>
          <p:cNvSpPr/>
          <p:nvPr/>
        </p:nvSpPr>
        <p:spPr>
          <a:xfrm>
            <a:off x="16200000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A2304A96-63FA-49AA-A22F-12C9343E49D3}"/>
              </a:ext>
            </a:extLst>
          </p:cNvPr>
          <p:cNvSpPr/>
          <p:nvPr/>
        </p:nvSpPr>
        <p:spPr>
          <a:xfrm>
            <a:off x="18000000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2" name="Rectangle 311">
            <a:extLst>
              <a:ext uri="{FF2B5EF4-FFF2-40B4-BE49-F238E27FC236}">
                <a16:creationId xmlns:a16="http://schemas.microsoft.com/office/drawing/2014/main" id="{A119ED99-F326-412B-8112-0EDC208E55FE}"/>
              </a:ext>
            </a:extLst>
          </p:cNvPr>
          <p:cNvSpPr/>
          <p:nvPr/>
        </p:nvSpPr>
        <p:spPr>
          <a:xfrm>
            <a:off x="19799786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4" name="Rectangle 313">
            <a:extLst>
              <a:ext uri="{FF2B5EF4-FFF2-40B4-BE49-F238E27FC236}">
                <a16:creationId xmlns:a16="http://schemas.microsoft.com/office/drawing/2014/main" id="{F2010ECC-0437-420A-9B59-C1BFDDF35D1E}"/>
              </a:ext>
            </a:extLst>
          </p:cNvPr>
          <p:cNvSpPr/>
          <p:nvPr/>
        </p:nvSpPr>
        <p:spPr>
          <a:xfrm>
            <a:off x="21600855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8" name="Rectangle 317">
            <a:extLst>
              <a:ext uri="{FF2B5EF4-FFF2-40B4-BE49-F238E27FC236}">
                <a16:creationId xmlns:a16="http://schemas.microsoft.com/office/drawing/2014/main" id="{E2D8D205-A793-4388-ADFF-EAA6333E075B}"/>
              </a:ext>
            </a:extLst>
          </p:cNvPr>
          <p:cNvSpPr/>
          <p:nvPr/>
        </p:nvSpPr>
        <p:spPr>
          <a:xfrm>
            <a:off x="23400641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4CA56BAA-B1F6-4044-85F1-58BF06980F04}"/>
              </a:ext>
            </a:extLst>
          </p:cNvPr>
          <p:cNvSpPr/>
          <p:nvPr/>
        </p:nvSpPr>
        <p:spPr>
          <a:xfrm>
            <a:off x="25200641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8A567D1B-9F16-40BF-BF2E-0CA4EE7A227B}"/>
              </a:ext>
            </a:extLst>
          </p:cNvPr>
          <p:cNvSpPr/>
          <p:nvPr/>
        </p:nvSpPr>
        <p:spPr>
          <a:xfrm>
            <a:off x="27000427" y="180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E40B1A0C-3575-4AF1-BEF5-9F7FCC7B8D67}"/>
              </a:ext>
            </a:extLst>
          </p:cNvPr>
          <p:cNvSpPr/>
          <p:nvPr/>
        </p:nvSpPr>
        <p:spPr>
          <a:xfrm>
            <a:off x="0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8C927E8A-30C8-4037-962E-2C8F302B2EA7}"/>
              </a:ext>
            </a:extLst>
          </p:cNvPr>
          <p:cNvSpPr/>
          <p:nvPr/>
        </p:nvSpPr>
        <p:spPr>
          <a:xfrm>
            <a:off x="1799786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1898E0A2-4C4C-4BC1-94E4-3E692C5AA4E9}"/>
              </a:ext>
            </a:extLst>
          </p:cNvPr>
          <p:cNvSpPr/>
          <p:nvPr/>
        </p:nvSpPr>
        <p:spPr>
          <a:xfrm>
            <a:off x="3599786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1F282895-9655-40F4-8C98-C649DC4BCAD5}"/>
              </a:ext>
            </a:extLst>
          </p:cNvPr>
          <p:cNvSpPr/>
          <p:nvPr/>
        </p:nvSpPr>
        <p:spPr>
          <a:xfrm>
            <a:off x="5399572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C12F4D0A-BF95-4768-ABA0-17CCD46619A5}"/>
              </a:ext>
            </a:extLst>
          </p:cNvPr>
          <p:cNvSpPr/>
          <p:nvPr/>
        </p:nvSpPr>
        <p:spPr>
          <a:xfrm>
            <a:off x="7200641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3B0F62C5-66A2-4701-B933-469717438986}"/>
              </a:ext>
            </a:extLst>
          </p:cNvPr>
          <p:cNvSpPr/>
          <p:nvPr/>
        </p:nvSpPr>
        <p:spPr>
          <a:xfrm>
            <a:off x="9000427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EB20621C-45A2-4350-ABD1-796CC8EEE347}"/>
              </a:ext>
            </a:extLst>
          </p:cNvPr>
          <p:cNvSpPr/>
          <p:nvPr/>
        </p:nvSpPr>
        <p:spPr>
          <a:xfrm>
            <a:off x="10800427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82172FC3-A5DD-4159-B5DA-3B89487A3D77}"/>
              </a:ext>
            </a:extLst>
          </p:cNvPr>
          <p:cNvSpPr/>
          <p:nvPr/>
        </p:nvSpPr>
        <p:spPr>
          <a:xfrm>
            <a:off x="12600213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DB7EB9A7-1570-460F-8CE4-15831C378785}"/>
              </a:ext>
            </a:extLst>
          </p:cNvPr>
          <p:cNvSpPr/>
          <p:nvPr/>
        </p:nvSpPr>
        <p:spPr>
          <a:xfrm>
            <a:off x="14400213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40719DA8-1DBC-4B65-BD5E-E9A94EA41635}"/>
              </a:ext>
            </a:extLst>
          </p:cNvPr>
          <p:cNvSpPr/>
          <p:nvPr/>
        </p:nvSpPr>
        <p:spPr>
          <a:xfrm>
            <a:off x="16199999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AEC08D40-BBA2-4354-890D-394C9ABAA173}"/>
              </a:ext>
            </a:extLst>
          </p:cNvPr>
          <p:cNvSpPr/>
          <p:nvPr/>
        </p:nvSpPr>
        <p:spPr>
          <a:xfrm>
            <a:off x="17999999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8" name="Rectangle 337">
            <a:extLst>
              <a:ext uri="{FF2B5EF4-FFF2-40B4-BE49-F238E27FC236}">
                <a16:creationId xmlns:a16="http://schemas.microsoft.com/office/drawing/2014/main" id="{048C9310-A823-4BDF-8567-CCD5A03A8D6E}"/>
              </a:ext>
            </a:extLst>
          </p:cNvPr>
          <p:cNvSpPr/>
          <p:nvPr/>
        </p:nvSpPr>
        <p:spPr>
          <a:xfrm>
            <a:off x="19799785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F52B9BF3-DEBD-4D12-B6D1-02A0746FF8EE}"/>
              </a:ext>
            </a:extLst>
          </p:cNvPr>
          <p:cNvSpPr/>
          <p:nvPr/>
        </p:nvSpPr>
        <p:spPr>
          <a:xfrm>
            <a:off x="21600854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B1123CD3-B9C6-4A31-A45E-6D183685EDE2}"/>
              </a:ext>
            </a:extLst>
          </p:cNvPr>
          <p:cNvSpPr/>
          <p:nvPr/>
        </p:nvSpPr>
        <p:spPr>
          <a:xfrm>
            <a:off x="23400640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2" name="Rectangle 341">
            <a:extLst>
              <a:ext uri="{FF2B5EF4-FFF2-40B4-BE49-F238E27FC236}">
                <a16:creationId xmlns:a16="http://schemas.microsoft.com/office/drawing/2014/main" id="{B8B82084-AB92-4358-8AF8-1377CA019313}"/>
              </a:ext>
            </a:extLst>
          </p:cNvPr>
          <p:cNvSpPr/>
          <p:nvPr/>
        </p:nvSpPr>
        <p:spPr>
          <a:xfrm>
            <a:off x="25200640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B0FC2EF0-3612-4ED3-92B3-4AB664889B03}"/>
              </a:ext>
            </a:extLst>
          </p:cNvPr>
          <p:cNvSpPr/>
          <p:nvPr/>
        </p:nvSpPr>
        <p:spPr>
          <a:xfrm>
            <a:off x="27000426" y="19800000"/>
            <a:ext cx="1800000" cy="18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27C809D1-13D8-44E4-9399-CEDAA3081007}"/>
              </a:ext>
            </a:extLst>
          </p:cNvPr>
          <p:cNvSpPr/>
          <p:nvPr/>
        </p:nvSpPr>
        <p:spPr>
          <a:xfrm>
            <a:off x="14400212" y="14400475"/>
            <a:ext cx="180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6" name="Rectangle 355">
            <a:extLst>
              <a:ext uri="{FF2B5EF4-FFF2-40B4-BE49-F238E27FC236}">
                <a16:creationId xmlns:a16="http://schemas.microsoft.com/office/drawing/2014/main" id="{B2C97635-6FF4-4D2F-9EE3-72AC1835348E}"/>
              </a:ext>
            </a:extLst>
          </p:cNvPr>
          <p:cNvSpPr/>
          <p:nvPr/>
        </p:nvSpPr>
        <p:spPr>
          <a:xfrm>
            <a:off x="16200212" y="14400475"/>
            <a:ext cx="180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0" name="Rectangle 399">
            <a:extLst>
              <a:ext uri="{FF2B5EF4-FFF2-40B4-BE49-F238E27FC236}">
                <a16:creationId xmlns:a16="http://schemas.microsoft.com/office/drawing/2014/main" id="{E3CD20D0-D2C0-4DBE-8A36-5F5ADB69E556}"/>
              </a:ext>
            </a:extLst>
          </p:cNvPr>
          <p:cNvSpPr/>
          <p:nvPr/>
        </p:nvSpPr>
        <p:spPr>
          <a:xfrm>
            <a:off x="-214" y="3600475"/>
            <a:ext cx="180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8" name="Rectangle 417">
            <a:extLst>
              <a:ext uri="{FF2B5EF4-FFF2-40B4-BE49-F238E27FC236}">
                <a16:creationId xmlns:a16="http://schemas.microsoft.com/office/drawing/2014/main" id="{22ECF2D2-87D6-4815-AD6A-D192CCEE634C}"/>
              </a:ext>
            </a:extLst>
          </p:cNvPr>
          <p:cNvSpPr/>
          <p:nvPr/>
        </p:nvSpPr>
        <p:spPr>
          <a:xfrm>
            <a:off x="3599786" y="3600475"/>
            <a:ext cx="180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9" name="Rectangle 468">
            <a:extLst>
              <a:ext uri="{FF2B5EF4-FFF2-40B4-BE49-F238E27FC236}">
                <a16:creationId xmlns:a16="http://schemas.microsoft.com/office/drawing/2014/main" id="{A6C37089-A439-4E07-9FB4-31EFB5BF16F7}"/>
              </a:ext>
            </a:extLst>
          </p:cNvPr>
          <p:cNvSpPr/>
          <p:nvPr/>
        </p:nvSpPr>
        <p:spPr>
          <a:xfrm>
            <a:off x="3598289" y="3684239"/>
            <a:ext cx="1800000" cy="171433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0" name="Rectangle 469">
            <a:extLst>
              <a:ext uri="{FF2B5EF4-FFF2-40B4-BE49-F238E27FC236}">
                <a16:creationId xmlns:a16="http://schemas.microsoft.com/office/drawing/2014/main" id="{C61E0E00-1A03-454C-955F-034680F69553}"/>
              </a:ext>
            </a:extLst>
          </p:cNvPr>
          <p:cNvSpPr/>
          <p:nvPr/>
        </p:nvSpPr>
        <p:spPr>
          <a:xfrm>
            <a:off x="3598289" y="3682815"/>
            <a:ext cx="1800000" cy="6405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1" name="Rectangle 470">
            <a:extLst>
              <a:ext uri="{FF2B5EF4-FFF2-40B4-BE49-F238E27FC236}">
                <a16:creationId xmlns:a16="http://schemas.microsoft.com/office/drawing/2014/main" id="{92158CC5-BF9A-4535-946D-F0C9C2BD0EB0}"/>
              </a:ext>
            </a:extLst>
          </p:cNvPr>
          <p:cNvSpPr/>
          <p:nvPr/>
        </p:nvSpPr>
        <p:spPr>
          <a:xfrm>
            <a:off x="0" y="3663179"/>
            <a:ext cx="1800000" cy="171433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2" name="Rectangle 471">
            <a:extLst>
              <a:ext uri="{FF2B5EF4-FFF2-40B4-BE49-F238E27FC236}">
                <a16:creationId xmlns:a16="http://schemas.microsoft.com/office/drawing/2014/main" id="{9784F9EC-6981-4029-BC6E-969BFEB672CB}"/>
              </a:ext>
            </a:extLst>
          </p:cNvPr>
          <p:cNvSpPr/>
          <p:nvPr/>
        </p:nvSpPr>
        <p:spPr>
          <a:xfrm>
            <a:off x="0" y="3661755"/>
            <a:ext cx="1800000" cy="6405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256AD8-B856-4AA9-A871-AFBB6A25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089" y="6941458"/>
            <a:ext cx="1816765" cy="2920237"/>
          </a:xfrm>
          <a:prstGeom prst="rect">
            <a:avLst/>
          </a:prstGeom>
        </p:spPr>
      </p:pic>
      <p:pic>
        <p:nvPicPr>
          <p:cNvPr id="544" name="Picture 543">
            <a:extLst>
              <a:ext uri="{FF2B5EF4-FFF2-40B4-BE49-F238E27FC236}">
                <a16:creationId xmlns:a16="http://schemas.microsoft.com/office/drawing/2014/main" id="{E55C09CE-4612-4CF8-ABE8-09AD119B1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" y="6933966"/>
            <a:ext cx="1816765" cy="2920237"/>
          </a:xfrm>
          <a:prstGeom prst="rect">
            <a:avLst/>
          </a:prstGeom>
        </p:spPr>
      </p:pic>
      <p:pic>
        <p:nvPicPr>
          <p:cNvPr id="545" name="Picture 544">
            <a:extLst>
              <a:ext uri="{FF2B5EF4-FFF2-40B4-BE49-F238E27FC236}">
                <a16:creationId xmlns:a16="http://schemas.microsoft.com/office/drawing/2014/main" id="{B49A131E-35A1-4138-98DC-6B9254E68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" y="3312485"/>
            <a:ext cx="1816765" cy="2920237"/>
          </a:xfrm>
          <a:prstGeom prst="rect">
            <a:avLst/>
          </a:prstGeom>
        </p:spPr>
      </p:pic>
      <p:pic>
        <p:nvPicPr>
          <p:cNvPr id="546" name="Picture 545">
            <a:extLst>
              <a:ext uri="{FF2B5EF4-FFF2-40B4-BE49-F238E27FC236}">
                <a16:creationId xmlns:a16="http://schemas.microsoft.com/office/drawing/2014/main" id="{C7B5637B-CF15-4C71-83D1-7146184E1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7619" y="3312484"/>
            <a:ext cx="1816765" cy="2920237"/>
          </a:xfrm>
          <a:prstGeom prst="rect">
            <a:avLst/>
          </a:prstGeom>
        </p:spPr>
      </p:pic>
      <p:pic>
        <p:nvPicPr>
          <p:cNvPr id="547" name="Picture 546">
            <a:extLst>
              <a:ext uri="{FF2B5EF4-FFF2-40B4-BE49-F238E27FC236}">
                <a16:creationId xmlns:a16="http://schemas.microsoft.com/office/drawing/2014/main" id="{414B1B20-32EF-4A55-9A45-1176F432C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303" y="3312484"/>
            <a:ext cx="1816765" cy="2920237"/>
          </a:xfrm>
          <a:prstGeom prst="rect">
            <a:avLst/>
          </a:prstGeom>
        </p:spPr>
      </p:pic>
      <p:pic>
        <p:nvPicPr>
          <p:cNvPr id="548" name="Picture 547">
            <a:extLst>
              <a:ext uri="{FF2B5EF4-FFF2-40B4-BE49-F238E27FC236}">
                <a16:creationId xmlns:a16="http://schemas.microsoft.com/office/drawing/2014/main" id="{F01C5220-32F1-4287-A6B9-046DAD65A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0148" y="3358861"/>
            <a:ext cx="1857330" cy="2920237"/>
          </a:xfrm>
          <a:prstGeom prst="rect">
            <a:avLst/>
          </a:prstGeom>
        </p:spPr>
      </p:pic>
      <p:pic>
        <p:nvPicPr>
          <p:cNvPr id="549" name="Picture 548">
            <a:extLst>
              <a:ext uri="{FF2B5EF4-FFF2-40B4-BE49-F238E27FC236}">
                <a16:creationId xmlns:a16="http://schemas.microsoft.com/office/drawing/2014/main" id="{02E4BE57-01DF-44BA-9FA9-BA3C99895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8501" y="3279443"/>
            <a:ext cx="1816765" cy="2920237"/>
          </a:xfrm>
          <a:prstGeom prst="rect">
            <a:avLst/>
          </a:prstGeom>
        </p:spPr>
      </p:pic>
      <p:pic>
        <p:nvPicPr>
          <p:cNvPr id="551" name="Picture 550">
            <a:extLst>
              <a:ext uri="{FF2B5EF4-FFF2-40B4-BE49-F238E27FC236}">
                <a16:creationId xmlns:a16="http://schemas.microsoft.com/office/drawing/2014/main" id="{9EFFD5F1-6B26-4C6D-B094-D5282ADB0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209" y="6941458"/>
            <a:ext cx="1852162" cy="2920237"/>
          </a:xfrm>
          <a:prstGeom prst="rect">
            <a:avLst/>
          </a:prstGeom>
        </p:spPr>
      </p:pic>
      <p:pic>
        <p:nvPicPr>
          <p:cNvPr id="552" name="Picture 551">
            <a:extLst>
              <a:ext uri="{FF2B5EF4-FFF2-40B4-BE49-F238E27FC236}">
                <a16:creationId xmlns:a16="http://schemas.microsoft.com/office/drawing/2014/main" id="{B4F1B691-5C4D-492B-B226-96D7DFB2C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786" y="10512484"/>
            <a:ext cx="1816765" cy="2920237"/>
          </a:xfrm>
          <a:prstGeom prst="rect">
            <a:avLst/>
          </a:prstGeom>
        </p:spPr>
      </p:pic>
      <p:pic>
        <p:nvPicPr>
          <p:cNvPr id="553" name="Picture 552">
            <a:extLst>
              <a:ext uri="{FF2B5EF4-FFF2-40B4-BE49-F238E27FC236}">
                <a16:creationId xmlns:a16="http://schemas.microsoft.com/office/drawing/2014/main" id="{D15048CD-0A65-487A-AB6D-835E1F49A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7738" y="5079088"/>
            <a:ext cx="1816765" cy="2920237"/>
          </a:xfrm>
          <a:prstGeom prst="rect">
            <a:avLst/>
          </a:prstGeom>
        </p:spPr>
      </p:pic>
      <p:pic>
        <p:nvPicPr>
          <p:cNvPr id="554" name="Picture 553">
            <a:extLst>
              <a:ext uri="{FF2B5EF4-FFF2-40B4-BE49-F238E27FC236}">
                <a16:creationId xmlns:a16="http://schemas.microsoft.com/office/drawing/2014/main" id="{B225B0E4-7BA8-4ABE-80A0-C69A659E9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4090" y="10506065"/>
            <a:ext cx="1816765" cy="2920237"/>
          </a:xfrm>
          <a:prstGeom prst="rect">
            <a:avLst/>
          </a:prstGeom>
        </p:spPr>
      </p:pic>
      <p:pic>
        <p:nvPicPr>
          <p:cNvPr id="555" name="Picture 554">
            <a:extLst>
              <a:ext uri="{FF2B5EF4-FFF2-40B4-BE49-F238E27FC236}">
                <a16:creationId xmlns:a16="http://schemas.microsoft.com/office/drawing/2014/main" id="{11E80EC8-98AC-4D63-9888-688CC359F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929" y="10512481"/>
            <a:ext cx="1816765" cy="2920237"/>
          </a:xfrm>
          <a:prstGeom prst="rect">
            <a:avLst/>
          </a:prstGeom>
        </p:spPr>
      </p:pic>
      <p:pic>
        <p:nvPicPr>
          <p:cNvPr id="556" name="Picture 555">
            <a:extLst>
              <a:ext uri="{FF2B5EF4-FFF2-40B4-BE49-F238E27FC236}">
                <a16:creationId xmlns:a16="http://schemas.microsoft.com/office/drawing/2014/main" id="{95CC4338-27DE-42E0-A969-AA3AF918C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1629" y="10512481"/>
            <a:ext cx="1816765" cy="2920237"/>
          </a:xfrm>
          <a:prstGeom prst="rect">
            <a:avLst/>
          </a:prstGeom>
        </p:spPr>
      </p:pic>
      <p:pic>
        <p:nvPicPr>
          <p:cNvPr id="557" name="Picture 556">
            <a:extLst>
              <a:ext uri="{FF2B5EF4-FFF2-40B4-BE49-F238E27FC236}">
                <a16:creationId xmlns:a16="http://schemas.microsoft.com/office/drawing/2014/main" id="{CFF19C06-3CB5-4FCD-BFE2-11AB0A648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5689" y="10554942"/>
            <a:ext cx="1764707" cy="2920237"/>
          </a:xfrm>
          <a:prstGeom prst="rect">
            <a:avLst/>
          </a:prstGeom>
        </p:spPr>
      </p:pic>
      <p:pic>
        <p:nvPicPr>
          <p:cNvPr id="558" name="Picture 557">
            <a:extLst>
              <a:ext uri="{FF2B5EF4-FFF2-40B4-BE49-F238E27FC236}">
                <a16:creationId xmlns:a16="http://schemas.microsoft.com/office/drawing/2014/main" id="{E121E2D2-1D1D-4F86-ADA2-69E7F6857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5859" y="10554942"/>
            <a:ext cx="1893480" cy="2920237"/>
          </a:xfrm>
          <a:prstGeom prst="rect">
            <a:avLst/>
          </a:prstGeom>
        </p:spPr>
      </p:pic>
      <p:pic>
        <p:nvPicPr>
          <p:cNvPr id="559" name="Picture 558">
            <a:extLst>
              <a:ext uri="{FF2B5EF4-FFF2-40B4-BE49-F238E27FC236}">
                <a16:creationId xmlns:a16="http://schemas.microsoft.com/office/drawing/2014/main" id="{56FF9900-BB72-4C5F-AD35-FE94A7CB7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0664" y="10512004"/>
            <a:ext cx="1816765" cy="2920237"/>
          </a:xfrm>
          <a:prstGeom prst="rect">
            <a:avLst/>
          </a:prstGeom>
        </p:spPr>
      </p:pic>
      <p:pic>
        <p:nvPicPr>
          <p:cNvPr id="560" name="Picture 559">
            <a:extLst>
              <a:ext uri="{FF2B5EF4-FFF2-40B4-BE49-F238E27FC236}">
                <a16:creationId xmlns:a16="http://schemas.microsoft.com/office/drawing/2014/main" id="{C41DFC64-AD12-4386-A9D8-9FC664932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7478" y="10557106"/>
            <a:ext cx="1868359" cy="2920237"/>
          </a:xfrm>
          <a:prstGeom prst="rect">
            <a:avLst/>
          </a:prstGeom>
        </p:spPr>
      </p:pic>
      <p:pic>
        <p:nvPicPr>
          <p:cNvPr id="561" name="Picture 560">
            <a:extLst>
              <a:ext uri="{FF2B5EF4-FFF2-40B4-BE49-F238E27FC236}">
                <a16:creationId xmlns:a16="http://schemas.microsoft.com/office/drawing/2014/main" id="{3E9829ED-5636-4DD3-8B6B-CACE85C15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0118" y="6897945"/>
            <a:ext cx="1816765" cy="2920237"/>
          </a:xfrm>
          <a:prstGeom prst="rect">
            <a:avLst/>
          </a:prstGeom>
        </p:spPr>
      </p:pic>
      <p:pic>
        <p:nvPicPr>
          <p:cNvPr id="562" name="Picture 561">
            <a:extLst>
              <a:ext uri="{FF2B5EF4-FFF2-40B4-BE49-F238E27FC236}">
                <a16:creationId xmlns:a16="http://schemas.microsoft.com/office/drawing/2014/main" id="{9538E8FE-BF0D-4044-AA09-3545EF5EE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9290" y="6894294"/>
            <a:ext cx="1866933" cy="3148785"/>
          </a:xfrm>
          <a:prstGeom prst="rect">
            <a:avLst/>
          </a:prstGeom>
        </p:spPr>
      </p:pic>
      <p:pic>
        <p:nvPicPr>
          <p:cNvPr id="563" name="Picture 562">
            <a:extLst>
              <a:ext uri="{FF2B5EF4-FFF2-40B4-BE49-F238E27FC236}">
                <a16:creationId xmlns:a16="http://schemas.microsoft.com/office/drawing/2014/main" id="{2622F4B9-0BE4-4703-8CD2-35B1398BB2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7478" y="6894294"/>
            <a:ext cx="1868360" cy="2920237"/>
          </a:xfrm>
          <a:prstGeom prst="rect">
            <a:avLst/>
          </a:prstGeom>
        </p:spPr>
      </p:pic>
      <p:pic>
        <p:nvPicPr>
          <p:cNvPr id="565" name="Picture 564">
            <a:extLst>
              <a:ext uri="{FF2B5EF4-FFF2-40B4-BE49-F238E27FC236}">
                <a16:creationId xmlns:a16="http://schemas.microsoft.com/office/drawing/2014/main" id="{FFCC8A4E-52C2-4490-98F2-52132EAB3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7478" y="14093939"/>
            <a:ext cx="1816765" cy="2920237"/>
          </a:xfrm>
          <a:prstGeom prst="rect">
            <a:avLst/>
          </a:prstGeom>
        </p:spPr>
      </p:pic>
      <p:pic>
        <p:nvPicPr>
          <p:cNvPr id="566" name="Picture 565">
            <a:extLst>
              <a:ext uri="{FF2B5EF4-FFF2-40B4-BE49-F238E27FC236}">
                <a16:creationId xmlns:a16="http://schemas.microsoft.com/office/drawing/2014/main" id="{2C5EC631-9FD0-420D-BE72-816348638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6466" y="17767200"/>
            <a:ext cx="1851012" cy="2920237"/>
          </a:xfrm>
          <a:prstGeom prst="rect">
            <a:avLst/>
          </a:prstGeom>
        </p:spPr>
      </p:pic>
      <p:pic>
        <p:nvPicPr>
          <p:cNvPr id="567" name="Picture 566">
            <a:extLst>
              <a:ext uri="{FF2B5EF4-FFF2-40B4-BE49-F238E27FC236}">
                <a16:creationId xmlns:a16="http://schemas.microsoft.com/office/drawing/2014/main" id="{8DC423F9-A6F5-4076-BA4D-D4958A3CF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1331" y="17767200"/>
            <a:ext cx="1816765" cy="2920237"/>
          </a:xfrm>
          <a:prstGeom prst="rect">
            <a:avLst/>
          </a:prstGeom>
        </p:spPr>
      </p:pic>
      <p:pic>
        <p:nvPicPr>
          <p:cNvPr id="568" name="Picture 567">
            <a:extLst>
              <a:ext uri="{FF2B5EF4-FFF2-40B4-BE49-F238E27FC236}">
                <a16:creationId xmlns:a16="http://schemas.microsoft.com/office/drawing/2014/main" id="{932E3ADD-D61B-4303-B3F5-99C28663D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8525" y="14102861"/>
            <a:ext cx="1816765" cy="2920237"/>
          </a:xfrm>
          <a:prstGeom prst="rect">
            <a:avLst/>
          </a:prstGeom>
        </p:spPr>
      </p:pic>
      <p:pic>
        <p:nvPicPr>
          <p:cNvPr id="569" name="Picture 568">
            <a:extLst>
              <a:ext uri="{FF2B5EF4-FFF2-40B4-BE49-F238E27FC236}">
                <a16:creationId xmlns:a16="http://schemas.microsoft.com/office/drawing/2014/main" id="{F744CB00-842E-409A-B2F3-768D3BFB2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273" y="14109088"/>
            <a:ext cx="1816765" cy="2920237"/>
          </a:xfrm>
          <a:prstGeom prst="rect">
            <a:avLst/>
          </a:prstGeom>
        </p:spPr>
      </p:pic>
      <p:pic>
        <p:nvPicPr>
          <p:cNvPr id="570" name="Picture 569">
            <a:extLst>
              <a:ext uri="{FF2B5EF4-FFF2-40B4-BE49-F238E27FC236}">
                <a16:creationId xmlns:a16="http://schemas.microsoft.com/office/drawing/2014/main" id="{F51A2501-CEC5-4E79-B951-C98C53603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854" y="19517565"/>
            <a:ext cx="1816765" cy="29202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AD3D16D-7229-4AA1-8CBC-7698EFF51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508" y="10489712"/>
            <a:ext cx="1917408" cy="49869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43899C-3A4E-48AD-A347-36321F09C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8967" y="3315535"/>
            <a:ext cx="1810669" cy="4694327"/>
          </a:xfrm>
          <a:prstGeom prst="rect">
            <a:avLst/>
          </a:prstGeom>
        </p:spPr>
      </p:pic>
      <p:pic>
        <p:nvPicPr>
          <p:cNvPr id="579" name="Picture 578">
            <a:extLst>
              <a:ext uri="{FF2B5EF4-FFF2-40B4-BE49-F238E27FC236}">
                <a16:creationId xmlns:a16="http://schemas.microsoft.com/office/drawing/2014/main" id="{18B16674-D449-454F-9160-506846A6C0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3532" y="14140353"/>
            <a:ext cx="1845280" cy="4694327"/>
          </a:xfrm>
          <a:prstGeom prst="rect">
            <a:avLst/>
          </a:prstGeom>
        </p:spPr>
      </p:pic>
      <p:pic>
        <p:nvPicPr>
          <p:cNvPr id="580" name="Picture 579">
            <a:extLst>
              <a:ext uri="{FF2B5EF4-FFF2-40B4-BE49-F238E27FC236}">
                <a16:creationId xmlns:a16="http://schemas.microsoft.com/office/drawing/2014/main" id="{A571EC14-7D1B-4DBC-AB85-C2C635B4FF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11334" y="8781457"/>
            <a:ext cx="1826200" cy="4694327"/>
          </a:xfrm>
          <a:prstGeom prst="rect">
            <a:avLst/>
          </a:prstGeom>
        </p:spPr>
      </p:pic>
      <p:pic>
        <p:nvPicPr>
          <p:cNvPr id="585" name="Picture 584">
            <a:extLst>
              <a:ext uri="{FF2B5EF4-FFF2-40B4-BE49-F238E27FC236}">
                <a16:creationId xmlns:a16="http://schemas.microsoft.com/office/drawing/2014/main" id="{FE6CFA29-8BC0-40C0-8943-567A8FA8C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805" y="3312484"/>
            <a:ext cx="1816765" cy="2920237"/>
          </a:xfrm>
          <a:prstGeom prst="rect">
            <a:avLst/>
          </a:prstGeom>
        </p:spPr>
      </p:pic>
      <p:pic>
        <p:nvPicPr>
          <p:cNvPr id="586" name="Picture 585">
            <a:extLst>
              <a:ext uri="{FF2B5EF4-FFF2-40B4-BE49-F238E27FC236}">
                <a16:creationId xmlns:a16="http://schemas.microsoft.com/office/drawing/2014/main" id="{FDD3B038-E965-45F6-8514-3C3B172C80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6556" y="3314054"/>
            <a:ext cx="1810669" cy="4694327"/>
          </a:xfrm>
          <a:prstGeom prst="rect">
            <a:avLst/>
          </a:prstGeom>
        </p:spPr>
      </p:pic>
      <p:pic>
        <p:nvPicPr>
          <p:cNvPr id="588" name="Picture 587">
            <a:extLst>
              <a:ext uri="{FF2B5EF4-FFF2-40B4-BE49-F238E27FC236}">
                <a16:creationId xmlns:a16="http://schemas.microsoft.com/office/drawing/2014/main" id="{3028AE23-A629-4737-8A73-81C9CD0D3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0499" y="17804937"/>
            <a:ext cx="1810669" cy="4675702"/>
          </a:xfrm>
          <a:prstGeom prst="rect">
            <a:avLst/>
          </a:prstGeom>
        </p:spPr>
      </p:pic>
      <p:pic>
        <p:nvPicPr>
          <p:cNvPr id="593" name="Picture 592">
            <a:extLst>
              <a:ext uri="{FF2B5EF4-FFF2-40B4-BE49-F238E27FC236}">
                <a16:creationId xmlns:a16="http://schemas.microsoft.com/office/drawing/2014/main" id="{8C0CC25A-35C4-4AAB-BFE7-10B6D3C09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3829" y="17742483"/>
            <a:ext cx="1862464" cy="4694327"/>
          </a:xfrm>
          <a:prstGeom prst="rect">
            <a:avLst/>
          </a:prstGeom>
        </p:spPr>
      </p:pic>
      <p:sp>
        <p:nvSpPr>
          <p:cNvPr id="595" name="Rectangle 594">
            <a:extLst>
              <a:ext uri="{FF2B5EF4-FFF2-40B4-BE49-F238E27FC236}">
                <a16:creationId xmlns:a16="http://schemas.microsoft.com/office/drawing/2014/main" id="{5D9E34AE-C928-46B0-A3EE-2EA0E3C7920B}"/>
              </a:ext>
            </a:extLst>
          </p:cNvPr>
          <p:cNvSpPr/>
          <p:nvPr/>
        </p:nvSpPr>
        <p:spPr>
          <a:xfrm>
            <a:off x="7186720" y="21593581"/>
            <a:ext cx="1800000" cy="804083"/>
          </a:xfrm>
          <a:prstGeom prst="rect">
            <a:avLst/>
          </a:prstGeom>
          <a:solidFill>
            <a:schemeClr val="bg2">
              <a:lumMod val="50000"/>
              <a:alpha val="43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4B449B-08AD-47EB-B418-E556663ED2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3198" y="14102862"/>
            <a:ext cx="1816765" cy="83583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A313BB-2EE4-4E6F-B43A-5894F41F9E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13726" y="14117376"/>
            <a:ext cx="1781162" cy="8358340"/>
          </a:xfrm>
          <a:prstGeom prst="rect">
            <a:avLst/>
          </a:prstGeom>
        </p:spPr>
      </p:pic>
      <p:pic>
        <p:nvPicPr>
          <p:cNvPr id="604" name="Picture 603">
            <a:extLst>
              <a:ext uri="{FF2B5EF4-FFF2-40B4-BE49-F238E27FC236}">
                <a16:creationId xmlns:a16="http://schemas.microsoft.com/office/drawing/2014/main" id="{BF4722C3-F318-4DDF-8603-0B7C9E0CA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5019" y="14124391"/>
            <a:ext cx="1816765" cy="3144827"/>
          </a:xfrm>
          <a:prstGeom prst="rect">
            <a:avLst/>
          </a:prstGeom>
        </p:spPr>
      </p:pic>
      <p:pic>
        <p:nvPicPr>
          <p:cNvPr id="606" name="Picture 605">
            <a:extLst>
              <a:ext uri="{FF2B5EF4-FFF2-40B4-BE49-F238E27FC236}">
                <a16:creationId xmlns:a16="http://schemas.microsoft.com/office/drawing/2014/main" id="{B8325874-7248-433B-8EC2-29180D148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03493" y="15924391"/>
            <a:ext cx="1851012" cy="4876568"/>
          </a:xfrm>
          <a:prstGeom prst="rect">
            <a:avLst/>
          </a:prstGeom>
        </p:spPr>
      </p:pic>
      <p:pic>
        <p:nvPicPr>
          <p:cNvPr id="611" name="Picture 610">
            <a:extLst>
              <a:ext uri="{FF2B5EF4-FFF2-40B4-BE49-F238E27FC236}">
                <a16:creationId xmlns:a16="http://schemas.microsoft.com/office/drawing/2014/main" id="{DADEF849-0520-42F0-BBAD-0B1424949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9595" y="10579263"/>
            <a:ext cx="1859863" cy="2920237"/>
          </a:xfrm>
          <a:prstGeom prst="rect">
            <a:avLst/>
          </a:prstGeom>
        </p:spPr>
      </p:pic>
      <p:sp>
        <p:nvSpPr>
          <p:cNvPr id="612" name="Rectangle 611">
            <a:extLst>
              <a:ext uri="{FF2B5EF4-FFF2-40B4-BE49-F238E27FC236}">
                <a16:creationId xmlns:a16="http://schemas.microsoft.com/office/drawing/2014/main" id="{D33DCD09-848A-4268-BBF7-99D608B3078E}"/>
              </a:ext>
            </a:extLst>
          </p:cNvPr>
          <p:cNvSpPr/>
          <p:nvPr/>
        </p:nvSpPr>
        <p:spPr>
          <a:xfrm>
            <a:off x="4914" y="-12334"/>
            <a:ext cx="28790596" cy="365445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13" name="Rectangle: Top Corners Rounded 612">
            <a:extLst>
              <a:ext uri="{FF2B5EF4-FFF2-40B4-BE49-F238E27FC236}">
                <a16:creationId xmlns:a16="http://schemas.microsoft.com/office/drawing/2014/main" id="{2FDCFCC8-044D-4492-B0BC-5E3CDA9643E4}"/>
              </a:ext>
            </a:extLst>
          </p:cNvPr>
          <p:cNvSpPr/>
          <p:nvPr/>
        </p:nvSpPr>
        <p:spPr>
          <a:xfrm>
            <a:off x="10791429" y="0"/>
            <a:ext cx="7477639" cy="326662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14" name="Rectangle: Top Corners Rounded 613">
            <a:extLst>
              <a:ext uri="{FF2B5EF4-FFF2-40B4-BE49-F238E27FC236}">
                <a16:creationId xmlns:a16="http://schemas.microsoft.com/office/drawing/2014/main" id="{16769CDC-B802-4731-A16E-09D1AF631E7D}"/>
              </a:ext>
            </a:extLst>
          </p:cNvPr>
          <p:cNvSpPr/>
          <p:nvPr/>
        </p:nvSpPr>
        <p:spPr>
          <a:xfrm>
            <a:off x="338048" y="2391580"/>
            <a:ext cx="28193307" cy="126274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15" name="Picture 614">
            <a:extLst>
              <a:ext uri="{FF2B5EF4-FFF2-40B4-BE49-F238E27FC236}">
                <a16:creationId xmlns:a16="http://schemas.microsoft.com/office/drawing/2014/main" id="{DF6E3C0E-072E-4A4A-833C-AC4FADC5B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8500" y="17804937"/>
            <a:ext cx="1828273" cy="4694327"/>
          </a:xfrm>
          <a:prstGeom prst="rect">
            <a:avLst/>
          </a:prstGeom>
        </p:spPr>
      </p:pic>
      <p:pic>
        <p:nvPicPr>
          <p:cNvPr id="1036" name="Picture 12" descr="Resultado de imagen para rick and morty logo png">
            <a:extLst>
              <a:ext uri="{FF2B5EF4-FFF2-40B4-BE49-F238E27FC236}">
                <a16:creationId xmlns:a16="http://schemas.microsoft.com/office/drawing/2014/main" id="{4A130104-A778-4A8D-A592-503B6757C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3458" y="298905"/>
            <a:ext cx="5892196" cy="2283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Resultado de imagen para portal rick png">
            <a:extLst>
              <a:ext uri="{FF2B5EF4-FFF2-40B4-BE49-F238E27FC236}">
                <a16:creationId xmlns:a16="http://schemas.microsoft.com/office/drawing/2014/main" id="{09CA0D1D-FE12-4A03-A8EB-2FA23CAEB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398284">
            <a:off x="12262737" y="19974812"/>
            <a:ext cx="2522650" cy="200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5" name="Picture 314">
            <a:extLst>
              <a:ext uri="{FF2B5EF4-FFF2-40B4-BE49-F238E27FC236}">
                <a16:creationId xmlns:a16="http://schemas.microsoft.com/office/drawing/2014/main" id="{D71FF425-8725-4660-8A8D-ED637E1E4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8357" y="14121767"/>
            <a:ext cx="1816765" cy="2920237"/>
          </a:xfrm>
          <a:prstGeom prst="rect">
            <a:avLst/>
          </a:prstGeom>
        </p:spPr>
      </p:pic>
      <p:pic>
        <p:nvPicPr>
          <p:cNvPr id="316" name="Picture 315">
            <a:extLst>
              <a:ext uri="{FF2B5EF4-FFF2-40B4-BE49-F238E27FC236}">
                <a16:creationId xmlns:a16="http://schemas.microsoft.com/office/drawing/2014/main" id="{D10B4024-39FA-4619-A7DF-C585AFFA0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5105" y="14127994"/>
            <a:ext cx="1816765" cy="2920237"/>
          </a:xfrm>
          <a:prstGeom prst="rect">
            <a:avLst/>
          </a:prstGeom>
        </p:spPr>
      </p:pic>
      <p:pic>
        <p:nvPicPr>
          <p:cNvPr id="320" name="Picture 319">
            <a:extLst>
              <a:ext uri="{FF2B5EF4-FFF2-40B4-BE49-F238E27FC236}">
                <a16:creationId xmlns:a16="http://schemas.microsoft.com/office/drawing/2014/main" id="{0C781A04-D60B-47A9-9FFE-90E99F165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2516" y="19582857"/>
            <a:ext cx="1816765" cy="2920237"/>
          </a:xfrm>
          <a:prstGeom prst="rect">
            <a:avLst/>
          </a:prstGeom>
        </p:spPr>
      </p:pic>
      <p:pic>
        <p:nvPicPr>
          <p:cNvPr id="323" name="Picture 322">
            <a:extLst>
              <a:ext uri="{FF2B5EF4-FFF2-40B4-BE49-F238E27FC236}">
                <a16:creationId xmlns:a16="http://schemas.microsoft.com/office/drawing/2014/main" id="{D8DB02EE-6BB3-49A9-BFCF-F31248EB7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192" y="19582857"/>
            <a:ext cx="1782806" cy="2920237"/>
          </a:xfrm>
          <a:prstGeom prst="rect">
            <a:avLst/>
          </a:prstGeom>
        </p:spPr>
      </p:pic>
      <p:sp>
        <p:nvSpPr>
          <p:cNvPr id="324" name="TextBox 323">
            <a:extLst>
              <a:ext uri="{FF2B5EF4-FFF2-40B4-BE49-F238E27FC236}">
                <a16:creationId xmlns:a16="http://schemas.microsoft.com/office/drawing/2014/main" id="{85526A75-119E-4BEA-BBBC-230F69273C98}"/>
              </a:ext>
            </a:extLst>
          </p:cNvPr>
          <p:cNvSpPr txBox="1"/>
          <p:nvPr/>
        </p:nvSpPr>
        <p:spPr>
          <a:xfrm>
            <a:off x="287148" y="253504"/>
            <a:ext cx="6228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6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Morty</a:t>
            </a:r>
            <a:r>
              <a:rPr lang="es-MX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 Smith</a:t>
            </a:r>
          </a:p>
        </p:txBody>
      </p:sp>
      <p:sp>
        <p:nvSpPr>
          <p:cNvPr id="331" name="TextBox 330">
            <a:extLst>
              <a:ext uri="{FF2B5EF4-FFF2-40B4-BE49-F238E27FC236}">
                <a16:creationId xmlns:a16="http://schemas.microsoft.com/office/drawing/2014/main" id="{EA380F05-D368-497E-87D2-82F4215283BC}"/>
              </a:ext>
            </a:extLst>
          </p:cNvPr>
          <p:cNvSpPr txBox="1"/>
          <p:nvPr/>
        </p:nvSpPr>
        <p:spPr>
          <a:xfrm>
            <a:off x="22119857" y="320717"/>
            <a:ext cx="58552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Rick Sánchez</a:t>
            </a:r>
          </a:p>
        </p:txBody>
      </p:sp>
      <p:sp>
        <p:nvSpPr>
          <p:cNvPr id="5" name="AutoShape 2" descr="Imagen relacionada">
            <a:extLst>
              <a:ext uri="{FF2B5EF4-FFF2-40B4-BE49-F238E27FC236}">
                <a16:creationId xmlns:a16="http://schemas.microsoft.com/office/drawing/2014/main" id="{5E221674-C777-45BD-A286-E3D37F1722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247813" y="106473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A4DC06A-1B56-4493-8B31-D458D7253B3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9"/>
          <a:stretch/>
        </p:blipFill>
        <p:spPr>
          <a:xfrm>
            <a:off x="8533208" y="979945"/>
            <a:ext cx="2105787" cy="2681810"/>
          </a:xfrm>
          <a:prstGeom prst="rect">
            <a:avLst/>
          </a:prstGeom>
        </p:spPr>
      </p:pic>
      <p:pic>
        <p:nvPicPr>
          <p:cNvPr id="2056" name="Picture 8" descr="Resultado de imagen para rick png">
            <a:extLst>
              <a:ext uri="{FF2B5EF4-FFF2-40B4-BE49-F238E27FC236}">
                <a16:creationId xmlns:a16="http://schemas.microsoft.com/office/drawing/2014/main" id="{20C0E8A3-8AE9-4676-A38F-692FE86104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8207661" y="-463562"/>
            <a:ext cx="2306934" cy="416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5" name="TextBox 334">
            <a:extLst>
              <a:ext uri="{FF2B5EF4-FFF2-40B4-BE49-F238E27FC236}">
                <a16:creationId xmlns:a16="http://schemas.microsoft.com/office/drawing/2014/main" id="{8777D8A5-5565-4457-BADE-86D3A1CA61A2}"/>
              </a:ext>
            </a:extLst>
          </p:cNvPr>
          <p:cNvSpPr txBox="1"/>
          <p:nvPr/>
        </p:nvSpPr>
        <p:spPr>
          <a:xfrm>
            <a:off x="788562" y="2538265"/>
            <a:ext cx="6228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Puntaje: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70C4ACA0-C148-48CA-A8E7-F13536697167}"/>
              </a:ext>
            </a:extLst>
          </p:cNvPr>
          <p:cNvSpPr txBox="1"/>
          <p:nvPr/>
        </p:nvSpPr>
        <p:spPr>
          <a:xfrm>
            <a:off x="20492949" y="2516494"/>
            <a:ext cx="6228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Puntaje: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F09753-0E20-4C11-AA14-E236330D933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952747" y="2362191"/>
            <a:ext cx="994974" cy="11056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CF2BC3-F773-4899-82A0-8942F23F052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105" y="8609493"/>
            <a:ext cx="1679303" cy="167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1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1E42E6-812C-46FF-AF43-BDA20AA2D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39440" y="0"/>
            <a:ext cx="38457517" cy="21788960"/>
          </a:xfrm>
          <a:prstGeom prst="rect">
            <a:avLst/>
          </a:prstGeom>
        </p:spPr>
      </p:pic>
      <p:pic>
        <p:nvPicPr>
          <p:cNvPr id="3082" name="Picture 10" descr="Resultado de imagen para rick and morty png">
            <a:extLst>
              <a:ext uri="{FF2B5EF4-FFF2-40B4-BE49-F238E27FC236}">
                <a16:creationId xmlns:a16="http://schemas.microsoft.com/office/drawing/2014/main" id="{F017B62F-2BA4-4230-8900-39B0FE6F71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69" b="32939"/>
          <a:stretch/>
        </p:blipFill>
        <p:spPr bwMode="auto">
          <a:xfrm>
            <a:off x="19333029" y="1462120"/>
            <a:ext cx="13193486" cy="2013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Resultado de imagen para rick and morty png">
            <a:extLst>
              <a:ext uri="{FF2B5EF4-FFF2-40B4-BE49-F238E27FC236}">
                <a16:creationId xmlns:a16="http://schemas.microsoft.com/office/drawing/2014/main" id="{57D81D43-7BED-466D-AEF5-9DAE57561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030" y="10310894"/>
            <a:ext cx="7402285" cy="1128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B28398-FCE5-4994-8C63-15FA39FD23F6}"/>
              </a:ext>
            </a:extLst>
          </p:cNvPr>
          <p:cNvSpPr txBox="1"/>
          <p:nvPr/>
        </p:nvSpPr>
        <p:spPr>
          <a:xfrm>
            <a:off x="1110344" y="412205"/>
            <a:ext cx="22166491" cy="43396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s-MX" sz="13800" b="1" dirty="0">
                <a:ln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¿QUIÉN ESTARÁ A CARGO DE LA PRÓXIMA AVENTURA?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3F25C1-601B-41D6-A291-16C1BB20C943}"/>
              </a:ext>
            </a:extLst>
          </p:cNvPr>
          <p:cNvSpPr txBox="1"/>
          <p:nvPr/>
        </p:nvSpPr>
        <p:spPr>
          <a:xfrm>
            <a:off x="7647213" y="19125216"/>
            <a:ext cx="12705898" cy="230832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s-MX" sz="4800" b="1" dirty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TU OBJETIVO SERÁ HACERTE CAMINO HACIA EL PORTAL SIN QUE TU CONTRINCANTE TE HAGA DAÑO. </a:t>
            </a:r>
          </a:p>
        </p:txBody>
      </p:sp>
    </p:spTree>
    <p:extLst>
      <p:ext uri="{BB962C8B-B14F-4D97-AF65-F5344CB8AC3E}">
        <p14:creationId xmlns:p14="http://schemas.microsoft.com/office/powerpoint/2010/main" val="1289225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60A9A60-7A7C-4D64-A54C-1D58F9CDB77E}"/>
              </a:ext>
            </a:extLst>
          </p:cNvPr>
          <p:cNvSpPr/>
          <p:nvPr/>
        </p:nvSpPr>
        <p:spPr>
          <a:xfrm>
            <a:off x="0" y="0"/>
            <a:ext cx="28800425" cy="21599525"/>
          </a:xfrm>
          <a:prstGeom prst="rect">
            <a:avLst/>
          </a:prstGeom>
          <a:solidFill>
            <a:srgbClr val="25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FFFF00"/>
              </a:solidFill>
            </a:endParaRPr>
          </a:p>
        </p:txBody>
      </p:sp>
      <p:pic>
        <p:nvPicPr>
          <p:cNvPr id="3078" name="Picture 6" descr="Resultado de imagen para rick and morty portal">
            <a:extLst>
              <a:ext uri="{FF2B5EF4-FFF2-40B4-BE49-F238E27FC236}">
                <a16:creationId xmlns:a16="http://schemas.microsoft.com/office/drawing/2014/main" id="{93541FB9-AA9F-4EE4-AA86-7C5F8ADF65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9"/>
          <a:stretch/>
        </p:blipFill>
        <p:spPr bwMode="auto">
          <a:xfrm>
            <a:off x="-1" y="6139543"/>
            <a:ext cx="28800426" cy="15459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5B96A-81C1-49A4-9A2E-44035B3673B9}"/>
              </a:ext>
            </a:extLst>
          </p:cNvPr>
          <p:cNvSpPr txBox="1"/>
          <p:nvPr/>
        </p:nvSpPr>
        <p:spPr>
          <a:xfrm>
            <a:off x="1337354" y="4639662"/>
            <a:ext cx="26125716" cy="221599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s-MX" sz="13800" b="1" dirty="0">
                <a:ln/>
                <a:solidFill>
                  <a:schemeClr val="accent4"/>
                </a:solidFill>
                <a:latin typeface="Chiller" panose="04020404031007020602" pitchFamily="82" charset="0"/>
              </a:rPr>
              <a:t>Rick tendrá que competir con </a:t>
            </a:r>
            <a:r>
              <a:rPr lang="es-MX" sz="13800" b="1" dirty="0" err="1">
                <a:ln/>
                <a:solidFill>
                  <a:schemeClr val="accent4"/>
                </a:solidFill>
                <a:latin typeface="Chiller" panose="04020404031007020602" pitchFamily="82" charset="0"/>
              </a:rPr>
              <a:t>Evil</a:t>
            </a:r>
            <a:r>
              <a:rPr lang="es-MX" sz="13800" b="1" dirty="0">
                <a:ln/>
                <a:solidFill>
                  <a:schemeClr val="accent4"/>
                </a:solidFill>
                <a:latin typeface="Chiller" panose="04020404031007020602" pitchFamily="82" charset="0"/>
              </a:rPr>
              <a:t> </a:t>
            </a:r>
            <a:r>
              <a:rPr lang="es-MX" sz="13800" b="1" dirty="0" err="1">
                <a:ln/>
                <a:solidFill>
                  <a:schemeClr val="accent4"/>
                </a:solidFill>
                <a:latin typeface="Chiller" panose="04020404031007020602" pitchFamily="82" charset="0"/>
              </a:rPr>
              <a:t>Morty</a:t>
            </a:r>
            <a:r>
              <a:rPr lang="es-MX" sz="13800" b="1" dirty="0">
                <a:ln/>
                <a:solidFill>
                  <a:schemeClr val="accent4"/>
                </a:solidFill>
                <a:latin typeface="Chiller" panose="04020404031007020602" pitchFamily="82" charset="0"/>
              </a:rPr>
              <a:t> </a:t>
            </a:r>
            <a:endParaRPr lang="es-MX" sz="2400" b="1" dirty="0">
              <a:ln/>
              <a:solidFill>
                <a:schemeClr val="accent4"/>
              </a:solidFill>
              <a:latin typeface="Chiller" panose="040204040310070206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98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77">
            <a:extLst>
              <a:ext uri="{FF2B5EF4-FFF2-40B4-BE49-F238E27FC236}">
                <a16:creationId xmlns:a16="http://schemas.microsoft.com/office/drawing/2014/main" id="{3A046378-168B-41C3-89A1-DBBAC5ECC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9243662" y="10546749"/>
            <a:ext cx="5796095" cy="5499069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4D9A454D-0C89-4F6F-98EB-9796AE75C9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4932661" y="10624669"/>
            <a:ext cx="6610043" cy="5499069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63AA419C-FAB0-40C9-BDE2-9AF0EC4DE0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-1591786" y="10942493"/>
            <a:ext cx="5796095" cy="5499069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5F42990A-4FD6-4766-90A8-230E8746BE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4097213" y="10584983"/>
            <a:ext cx="6610043" cy="5499069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43AACA3E-289E-4F5B-B800-09AF0FDD78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6501383" y="16206181"/>
            <a:ext cx="5796095" cy="549906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2E62594-BE31-4329-8E87-C90FF700F6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41" t="1181" r="36404" b="-1181"/>
          <a:stretch/>
        </p:blipFill>
        <p:spPr>
          <a:xfrm>
            <a:off x="-1" y="16249935"/>
            <a:ext cx="10752216" cy="5498732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A896C79F-0EEA-484D-B259-A41FA503F4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0752215" y="16257005"/>
            <a:ext cx="5796095" cy="5499069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FB0D73AE-FD91-4FA0-9C41-556C384AF9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22190382" y="16284101"/>
            <a:ext cx="6610043" cy="5499069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FD787877-7131-4731-A3D5-F0F3FE135D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0799142" y="10005487"/>
            <a:ext cx="5796095" cy="5499069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E17D8EBC-8A83-45CC-8E12-2F2384E543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6548310" y="10477179"/>
            <a:ext cx="5796095" cy="5499069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52092316-792A-42E7-81FA-D297FAC2F8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22237309" y="10555099"/>
            <a:ext cx="6610043" cy="5499069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80FE4A9D-4026-42EE-8F49-6326FBDEE5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5712862" y="10437493"/>
            <a:ext cx="5796095" cy="5499069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D4D02BC8-1BAB-4299-BD40-DA9D5AB1DC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04"/>
          <a:stretch/>
        </p:blipFill>
        <p:spPr>
          <a:xfrm>
            <a:off x="11401861" y="10515413"/>
            <a:ext cx="6610043" cy="5499069"/>
          </a:xfrm>
          <a:prstGeom prst="rect">
            <a:avLst/>
          </a:prstGeom>
        </p:spPr>
      </p:pic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FC4561A1-C447-460F-8F63-9F6506E93E5C}"/>
              </a:ext>
            </a:extLst>
          </p:cNvPr>
          <p:cNvSpPr/>
          <p:nvPr/>
        </p:nvSpPr>
        <p:spPr>
          <a:xfrm>
            <a:off x="-108648" y="-1351568"/>
            <a:ext cx="30614472" cy="17624964"/>
          </a:xfrm>
          <a:prstGeom prst="roundRect">
            <a:avLst>
              <a:gd name="adj" fmla="val 9949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EE9749-D093-4AC7-8D9A-6015B196285E}"/>
              </a:ext>
            </a:extLst>
          </p:cNvPr>
          <p:cNvSpPr txBox="1"/>
          <p:nvPr/>
        </p:nvSpPr>
        <p:spPr>
          <a:xfrm>
            <a:off x="3013754" y="83329"/>
            <a:ext cx="22772914" cy="221599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MX" sz="13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CONTROLES</a:t>
            </a:r>
            <a:endParaRPr lang="es-MX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pic>
        <p:nvPicPr>
          <p:cNvPr id="1026" name="Picture 2" descr="https://fanart.tv/detailpreview/fanart/tv/275274/characterart/rick-and-morty-5917042cb8174.png">
            <a:extLst>
              <a:ext uri="{FF2B5EF4-FFF2-40B4-BE49-F238E27FC236}">
                <a16:creationId xmlns:a16="http://schemas.microsoft.com/office/drawing/2014/main" id="{065AAE7C-C8E4-4EA8-8DB7-422BF5490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93891" y="2888031"/>
            <a:ext cx="6750205" cy="675020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vignette.wikia.nocookie.net/vsbattles/images/9/91/Rick_Sanchez_Render.png/revision/latest?cb=20171009210624">
            <a:extLst>
              <a:ext uri="{FF2B5EF4-FFF2-40B4-BE49-F238E27FC236}">
                <a16:creationId xmlns:a16="http://schemas.microsoft.com/office/drawing/2014/main" id="{A78585A5-50F8-4ABF-ABBA-9ABAF58DB2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4162" y="794372"/>
            <a:ext cx="5688844" cy="8843864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1933C34-86FB-4F8E-A15C-AFE46C366B0B}"/>
              </a:ext>
            </a:extLst>
          </p:cNvPr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8725919" y="3831053"/>
            <a:ext cx="5066215" cy="564538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BF3C6B4-161E-4EBA-8C7C-415F97F1D1BA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</a:blip>
          <a:stretch>
            <a:fillRect/>
          </a:stretch>
        </p:blipFill>
        <p:spPr>
          <a:xfrm>
            <a:off x="15187932" y="3948460"/>
            <a:ext cx="4889416" cy="549297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257A7A9-DDE0-4636-80DE-F5D5149F4D7B}"/>
              </a:ext>
            </a:extLst>
          </p:cNvPr>
          <p:cNvSpPr txBox="1"/>
          <p:nvPr/>
        </p:nvSpPr>
        <p:spPr>
          <a:xfrm>
            <a:off x="8400831" y="6459426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IZQUIERDA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6F738D9-608C-4E5D-80DE-60E05312D957}"/>
              </a:ext>
            </a:extLst>
          </p:cNvPr>
          <p:cNvSpPr txBox="1"/>
          <p:nvPr/>
        </p:nvSpPr>
        <p:spPr>
          <a:xfrm>
            <a:off x="11976671" y="6499112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DERECHA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268F9AD-516A-4161-9465-D934C333731F}"/>
              </a:ext>
            </a:extLst>
          </p:cNvPr>
          <p:cNvSpPr txBox="1"/>
          <p:nvPr/>
        </p:nvSpPr>
        <p:spPr>
          <a:xfrm>
            <a:off x="10179503" y="5335104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ARRIBA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1C7A774-0832-4033-9327-889568C28FB1}"/>
              </a:ext>
            </a:extLst>
          </p:cNvPr>
          <p:cNvSpPr txBox="1"/>
          <p:nvPr/>
        </p:nvSpPr>
        <p:spPr>
          <a:xfrm>
            <a:off x="10287078" y="7454715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ABAJO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21DE3BE-CBCC-4D47-BA7C-034486C64F48}"/>
              </a:ext>
            </a:extLst>
          </p:cNvPr>
          <p:cNvSpPr txBox="1"/>
          <p:nvPr/>
        </p:nvSpPr>
        <p:spPr>
          <a:xfrm>
            <a:off x="9444096" y="9052130"/>
            <a:ext cx="3342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SOLTAR BOMBA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104E604-5528-4063-A1A3-AF10AF26D1B1}"/>
              </a:ext>
            </a:extLst>
          </p:cNvPr>
          <p:cNvSpPr txBox="1"/>
          <p:nvPr/>
        </p:nvSpPr>
        <p:spPr>
          <a:xfrm>
            <a:off x="14840723" y="6408678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IZQUIERDA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7EB584A-86CC-42C4-B05F-16F54E61D114}"/>
              </a:ext>
            </a:extLst>
          </p:cNvPr>
          <p:cNvSpPr txBox="1"/>
          <p:nvPr/>
        </p:nvSpPr>
        <p:spPr>
          <a:xfrm>
            <a:off x="18416563" y="6448364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DERECHA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8F13E79-AFB9-4734-B7CC-D54ABF1AB996}"/>
              </a:ext>
            </a:extLst>
          </p:cNvPr>
          <p:cNvSpPr txBox="1"/>
          <p:nvPr/>
        </p:nvSpPr>
        <p:spPr>
          <a:xfrm>
            <a:off x="16619395" y="5284356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ARRIBA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5D9D47-8F3B-4A2F-A3DD-779D13F04537}"/>
              </a:ext>
            </a:extLst>
          </p:cNvPr>
          <p:cNvSpPr txBox="1"/>
          <p:nvPr/>
        </p:nvSpPr>
        <p:spPr>
          <a:xfrm>
            <a:off x="16726970" y="7403967"/>
            <a:ext cx="2010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ABAJO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AFC1B6-DF79-4C9F-B0B6-28CE370A4778}"/>
              </a:ext>
            </a:extLst>
          </p:cNvPr>
          <p:cNvSpPr txBox="1"/>
          <p:nvPr/>
        </p:nvSpPr>
        <p:spPr>
          <a:xfrm>
            <a:off x="15883988" y="9001382"/>
            <a:ext cx="3342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SOLTAR BOMBA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E1F3B9A-F7F0-4912-AC8E-010875FD3C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9693" y="10690831"/>
            <a:ext cx="2103450" cy="2103450"/>
          </a:xfrm>
          <a:prstGeom prst="rect">
            <a:avLst/>
          </a:prstGeom>
        </p:spPr>
      </p:pic>
      <p:pic>
        <p:nvPicPr>
          <p:cNvPr id="50" name="Picture 49" descr="A close up of a sign&#10;&#10;Description generated with high confidence">
            <a:extLst>
              <a:ext uri="{FF2B5EF4-FFF2-40B4-BE49-F238E27FC236}">
                <a16:creationId xmlns:a16="http://schemas.microsoft.com/office/drawing/2014/main" id="{78F4E388-1965-496A-A3BA-DCD452FAF6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2215" y="10710268"/>
            <a:ext cx="2010329" cy="210345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CED158CE-20D6-44A8-BE41-13FF2EFE9E4E}"/>
              </a:ext>
            </a:extLst>
          </p:cNvPr>
          <p:cNvSpPr txBox="1"/>
          <p:nvPr/>
        </p:nvSpPr>
        <p:spPr>
          <a:xfrm>
            <a:off x="-1126663" y="11293748"/>
            <a:ext cx="133443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PARA DESTRUIR LAS CAJAS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D93136D-312B-4C00-8200-D52C84E56DD8}"/>
              </a:ext>
            </a:extLst>
          </p:cNvPr>
          <p:cNvSpPr txBox="1"/>
          <p:nvPr/>
        </p:nvSpPr>
        <p:spPr>
          <a:xfrm>
            <a:off x="12858218" y="11296872"/>
            <a:ext cx="147568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TENDRÁS QUE UTILIZAR LAS BOMBAS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EEA5D5-3DBF-4D59-A2FA-44695011F4CE}"/>
              </a:ext>
            </a:extLst>
          </p:cNvPr>
          <p:cNvSpPr txBox="1"/>
          <p:nvPr/>
        </p:nvSpPr>
        <p:spPr>
          <a:xfrm>
            <a:off x="-687389" y="13025804"/>
            <a:ext cx="30175199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¡ TEN CUIDADO CON LAS EXPLOSIONES! </a:t>
            </a:r>
          </a:p>
          <a:p>
            <a:pPr algn="ctr"/>
            <a:r>
              <a:rPr lang="es-MX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AFECTAN A LAS CAJAS Y A LOS JUGADORES</a:t>
            </a: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7B5E52A8-AAD5-48D1-B822-CAA982729F88}"/>
              </a:ext>
            </a:extLst>
          </p:cNvPr>
          <p:cNvSpPr/>
          <p:nvPr/>
        </p:nvSpPr>
        <p:spPr>
          <a:xfrm rot="10800000">
            <a:off x="5018257" y="15648401"/>
            <a:ext cx="3382574" cy="1779764"/>
          </a:xfrm>
          <a:prstGeom prst="triangle">
            <a:avLst>
              <a:gd name="adj" fmla="val 10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83" name="Picture 82">
            <a:extLst>
              <a:ext uri="{FF2B5EF4-FFF2-40B4-BE49-F238E27FC236}">
                <a16:creationId xmlns:a16="http://schemas.microsoft.com/office/drawing/2014/main" id="{F35195ED-9927-43FE-AD8A-8F15873A856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</a:blip>
          <a:srcRect t="70550"/>
          <a:stretch/>
        </p:blipFill>
        <p:spPr>
          <a:xfrm>
            <a:off x="10971797" y="18110161"/>
            <a:ext cx="5066215" cy="1662587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CC80407A-9A3C-4589-A6DB-2491028062C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grayscl/>
          </a:blip>
          <a:srcRect t="69732"/>
          <a:stretch/>
        </p:blipFill>
        <p:spPr>
          <a:xfrm>
            <a:off x="17726405" y="18097673"/>
            <a:ext cx="4889416" cy="1662587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9CE16538-1DA9-4343-82B9-0CC3311A4982}"/>
              </a:ext>
            </a:extLst>
          </p:cNvPr>
          <p:cNvSpPr txBox="1"/>
          <p:nvPr/>
        </p:nvSpPr>
        <p:spPr>
          <a:xfrm>
            <a:off x="6458243" y="16426507"/>
            <a:ext cx="203223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PARA COMENZAR PRESIONA: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874A43A-E387-4E88-AC8C-DA671B40282D}"/>
              </a:ext>
            </a:extLst>
          </p:cNvPr>
          <p:cNvSpPr txBox="1"/>
          <p:nvPr/>
        </p:nvSpPr>
        <p:spPr>
          <a:xfrm>
            <a:off x="8976740" y="18231896"/>
            <a:ext cx="227409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J1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2EF931E-862A-4ED9-A26F-A3E1809C57F3}"/>
              </a:ext>
            </a:extLst>
          </p:cNvPr>
          <p:cNvSpPr txBox="1"/>
          <p:nvPr/>
        </p:nvSpPr>
        <p:spPr>
          <a:xfrm>
            <a:off x="22407403" y="18348295"/>
            <a:ext cx="227409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J2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272F8AF-86F2-4FFA-B6B4-F7AE9511124C}"/>
              </a:ext>
            </a:extLst>
          </p:cNvPr>
          <p:cNvSpPr txBox="1"/>
          <p:nvPr/>
        </p:nvSpPr>
        <p:spPr>
          <a:xfrm>
            <a:off x="1383240" y="1769330"/>
            <a:ext cx="227409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J1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8598D1E-D420-4D72-AB63-2A428E3B286D}"/>
              </a:ext>
            </a:extLst>
          </p:cNvPr>
          <p:cNvSpPr txBox="1"/>
          <p:nvPr/>
        </p:nvSpPr>
        <p:spPr>
          <a:xfrm>
            <a:off x="25513006" y="2108650"/>
            <a:ext cx="227409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J2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2EB91D22-46F9-4C3F-8482-B8A8D0978FAB}"/>
              </a:ext>
            </a:extLst>
          </p:cNvPr>
          <p:cNvSpPr/>
          <p:nvPr/>
        </p:nvSpPr>
        <p:spPr>
          <a:xfrm>
            <a:off x="10781386" y="19475308"/>
            <a:ext cx="5447035" cy="1569660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effectLst>
                  <a:glow rad="228600">
                    <a:srgbClr val="05F905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¡LISTO!</a:t>
            </a:r>
            <a:endParaRPr lang="es-MX" sz="9600" dirty="0">
              <a:solidFill>
                <a:schemeClr val="bg1"/>
              </a:solidFill>
              <a:effectLst>
                <a:glow rad="228600">
                  <a:srgbClr val="05F905">
                    <a:alpha val="40000"/>
                  </a:srgbClr>
                </a:glow>
              </a:effectLst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024DC551-24DD-42BB-9EEE-A7C9798FEC7F}"/>
              </a:ext>
            </a:extLst>
          </p:cNvPr>
          <p:cNvSpPr/>
          <p:nvPr/>
        </p:nvSpPr>
        <p:spPr>
          <a:xfrm>
            <a:off x="17447595" y="19336247"/>
            <a:ext cx="5447035" cy="1569660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effectLst>
                  <a:glow rad="228600">
                    <a:srgbClr val="05F905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¡LISTO!</a:t>
            </a:r>
            <a:endParaRPr lang="es-MX" sz="9600" dirty="0">
              <a:solidFill>
                <a:schemeClr val="bg1"/>
              </a:solidFill>
              <a:effectLst>
                <a:glow rad="228600">
                  <a:srgbClr val="05F905">
                    <a:alpha val="40000"/>
                  </a:srgbClr>
                </a:glow>
              </a:effectLst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9616D28-6D60-4D37-B7B5-FDBBEC9B9449}"/>
              </a:ext>
            </a:extLst>
          </p:cNvPr>
          <p:cNvSpPr/>
          <p:nvPr/>
        </p:nvSpPr>
        <p:spPr>
          <a:xfrm>
            <a:off x="0" y="19339892"/>
            <a:ext cx="17418667" cy="22596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01456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044F4A-393B-4131-AE1A-08F78DBA2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107" y="4050905"/>
            <a:ext cx="17192210" cy="13497714"/>
          </a:xfrm>
          <a:prstGeom prst="roundRect">
            <a:avLst>
              <a:gd name="adj" fmla="val 10739"/>
            </a:avLst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E9749-D093-4AC7-8D9A-6015B196285E}"/>
              </a:ext>
            </a:extLst>
          </p:cNvPr>
          <p:cNvSpPr txBox="1"/>
          <p:nvPr/>
        </p:nvSpPr>
        <p:spPr>
          <a:xfrm>
            <a:off x="3158218" y="4163019"/>
            <a:ext cx="22772914" cy="221599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MX" sz="13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PAUSA</a:t>
            </a:r>
            <a:endParaRPr lang="es-MX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3ED70D-A246-43CF-8F6A-73BE38577C00}"/>
              </a:ext>
            </a:extLst>
          </p:cNvPr>
          <p:cNvSpPr/>
          <p:nvPr/>
        </p:nvSpPr>
        <p:spPr>
          <a:xfrm>
            <a:off x="9471024" y="7081002"/>
            <a:ext cx="9858375" cy="221599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C53F5CC-3345-4D7A-B061-E70FC632AE78}"/>
              </a:ext>
            </a:extLst>
          </p:cNvPr>
          <p:cNvSpPr/>
          <p:nvPr/>
        </p:nvSpPr>
        <p:spPr>
          <a:xfrm>
            <a:off x="9471024" y="13717746"/>
            <a:ext cx="9858375" cy="221599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55ACDF6-BE10-484C-9737-63B326B97039}"/>
              </a:ext>
            </a:extLst>
          </p:cNvPr>
          <p:cNvSpPr/>
          <p:nvPr/>
        </p:nvSpPr>
        <p:spPr>
          <a:xfrm>
            <a:off x="9471023" y="10319026"/>
            <a:ext cx="9858375" cy="221599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4EF8735-9B2F-473D-BD2A-052661AB6794}"/>
              </a:ext>
            </a:extLst>
          </p:cNvPr>
          <p:cNvSpPr txBox="1"/>
          <p:nvPr/>
        </p:nvSpPr>
        <p:spPr>
          <a:xfrm>
            <a:off x="3013753" y="7416200"/>
            <a:ext cx="22772914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MX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CONTINUAR</a:t>
            </a:r>
            <a:endParaRPr lang="es-MX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F5B2660-8222-4E73-9505-48D0CEA4C75F}"/>
              </a:ext>
            </a:extLst>
          </p:cNvPr>
          <p:cNvSpPr txBox="1"/>
          <p:nvPr/>
        </p:nvSpPr>
        <p:spPr>
          <a:xfrm>
            <a:off x="3158218" y="10732872"/>
            <a:ext cx="22772914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MX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REINICIAR</a:t>
            </a:r>
            <a:endParaRPr lang="es-MX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AC5B155-D959-4ADA-BBE5-DF1C2E2C5CEF}"/>
              </a:ext>
            </a:extLst>
          </p:cNvPr>
          <p:cNvSpPr txBox="1"/>
          <p:nvPr/>
        </p:nvSpPr>
        <p:spPr>
          <a:xfrm>
            <a:off x="3013753" y="14207799"/>
            <a:ext cx="22772914" cy="132343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MX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VOLVER AL MENÚ</a:t>
            </a:r>
            <a:endParaRPr lang="es-MX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834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709BAB-7484-4658-82EB-6909B980246F}"/>
              </a:ext>
            </a:extLst>
          </p:cNvPr>
          <p:cNvSpPr/>
          <p:nvPr/>
        </p:nvSpPr>
        <p:spPr>
          <a:xfrm>
            <a:off x="14400212" y="54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30C20E-3B3A-46E8-890D-7AD593FD8C83}"/>
              </a:ext>
            </a:extLst>
          </p:cNvPr>
          <p:cNvSpPr/>
          <p:nvPr/>
        </p:nvSpPr>
        <p:spPr>
          <a:xfrm>
            <a:off x="144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22BF85-F834-4ECB-9542-B0363C14AC31}"/>
              </a:ext>
            </a:extLst>
          </p:cNvPr>
          <p:cNvSpPr/>
          <p:nvPr/>
        </p:nvSpPr>
        <p:spPr>
          <a:xfrm>
            <a:off x="144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E6F4442-419B-4119-8162-BBEBFD0CFAAB}"/>
              </a:ext>
            </a:extLst>
          </p:cNvPr>
          <p:cNvSpPr/>
          <p:nvPr/>
        </p:nvSpPr>
        <p:spPr>
          <a:xfrm>
            <a:off x="14400212" y="144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5E21850-0E40-455D-AA3F-FDF7018D4815}"/>
              </a:ext>
            </a:extLst>
          </p:cNvPr>
          <p:cNvSpPr/>
          <p:nvPr/>
        </p:nvSpPr>
        <p:spPr>
          <a:xfrm>
            <a:off x="14400212" y="19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6B5575D-468D-41E2-91A5-969F7CD1491F}"/>
              </a:ext>
            </a:extLst>
          </p:cNvPr>
          <p:cNvSpPr/>
          <p:nvPr/>
        </p:nvSpPr>
        <p:spPr>
          <a:xfrm>
            <a:off x="162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F4A6C9C-3B42-4843-B6EE-714D9295394F}"/>
              </a:ext>
            </a:extLst>
          </p:cNvPr>
          <p:cNvSpPr/>
          <p:nvPr/>
        </p:nvSpPr>
        <p:spPr>
          <a:xfrm>
            <a:off x="162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F84242-2595-46EC-995C-B6FE9CE85863}"/>
              </a:ext>
            </a:extLst>
          </p:cNvPr>
          <p:cNvSpPr/>
          <p:nvPr/>
        </p:nvSpPr>
        <p:spPr>
          <a:xfrm>
            <a:off x="16200212" y="144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EF00B03-DEA5-4621-9D48-267BD1272A3E}"/>
              </a:ext>
            </a:extLst>
          </p:cNvPr>
          <p:cNvSpPr/>
          <p:nvPr/>
        </p:nvSpPr>
        <p:spPr>
          <a:xfrm>
            <a:off x="16200212" y="180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D111BE-8520-47FE-AEBE-08638A0B3FCD}"/>
              </a:ext>
            </a:extLst>
          </p:cNvPr>
          <p:cNvSpPr/>
          <p:nvPr/>
        </p:nvSpPr>
        <p:spPr>
          <a:xfrm>
            <a:off x="16200212" y="19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8F1D709-7BCE-4469-8814-8138FF8D33D8}"/>
              </a:ext>
            </a:extLst>
          </p:cNvPr>
          <p:cNvSpPr/>
          <p:nvPr/>
        </p:nvSpPr>
        <p:spPr>
          <a:xfrm>
            <a:off x="18000212" y="3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B110EC3-0338-4B0E-9E9F-8E0EB9DF3410}"/>
              </a:ext>
            </a:extLst>
          </p:cNvPr>
          <p:cNvSpPr/>
          <p:nvPr/>
        </p:nvSpPr>
        <p:spPr>
          <a:xfrm>
            <a:off x="18000212" y="7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960A16B-028A-4978-8397-0F332E5984E9}"/>
              </a:ext>
            </a:extLst>
          </p:cNvPr>
          <p:cNvSpPr/>
          <p:nvPr/>
        </p:nvSpPr>
        <p:spPr>
          <a:xfrm>
            <a:off x="18000212" y="7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2952904-5F61-4839-BDA5-161CF5B92B1D}"/>
              </a:ext>
            </a:extLst>
          </p:cNvPr>
          <p:cNvSpPr/>
          <p:nvPr/>
        </p:nvSpPr>
        <p:spPr>
          <a:xfrm>
            <a:off x="18000212" y="144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E21DA2A-3955-48D6-8FBA-66846A869D66}"/>
              </a:ext>
            </a:extLst>
          </p:cNvPr>
          <p:cNvSpPr/>
          <p:nvPr/>
        </p:nvSpPr>
        <p:spPr>
          <a:xfrm>
            <a:off x="18000212" y="16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165DB739-E805-4232-985F-B98F08E673FF}"/>
              </a:ext>
            </a:extLst>
          </p:cNvPr>
          <p:cNvSpPr/>
          <p:nvPr/>
        </p:nvSpPr>
        <p:spPr>
          <a:xfrm>
            <a:off x="18000212" y="180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77B902F-2346-4052-ADEF-9D417B70B23E}"/>
              </a:ext>
            </a:extLst>
          </p:cNvPr>
          <p:cNvSpPr/>
          <p:nvPr/>
        </p:nvSpPr>
        <p:spPr>
          <a:xfrm>
            <a:off x="18000212" y="19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9AE9B94-D0E7-46A9-836E-BBF8D6536F30}"/>
              </a:ext>
            </a:extLst>
          </p:cNvPr>
          <p:cNvSpPr/>
          <p:nvPr/>
        </p:nvSpPr>
        <p:spPr>
          <a:xfrm>
            <a:off x="198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76414BDF-C916-4259-85BD-8EF7013ED13E}"/>
              </a:ext>
            </a:extLst>
          </p:cNvPr>
          <p:cNvSpPr/>
          <p:nvPr/>
        </p:nvSpPr>
        <p:spPr>
          <a:xfrm>
            <a:off x="19800212" y="12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ADE97AA-DFC9-433A-948B-F466C7A38123}"/>
              </a:ext>
            </a:extLst>
          </p:cNvPr>
          <p:cNvSpPr/>
          <p:nvPr/>
        </p:nvSpPr>
        <p:spPr>
          <a:xfrm>
            <a:off x="19800212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A7C66FF-7B13-4910-8569-E6F4D7F0437F}"/>
              </a:ext>
            </a:extLst>
          </p:cNvPr>
          <p:cNvSpPr/>
          <p:nvPr/>
        </p:nvSpPr>
        <p:spPr>
          <a:xfrm>
            <a:off x="19800212" y="12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D8EAEBE7-88A8-43DA-A02E-44EA3E04FE44}"/>
              </a:ext>
            </a:extLst>
          </p:cNvPr>
          <p:cNvSpPr/>
          <p:nvPr/>
        </p:nvSpPr>
        <p:spPr>
          <a:xfrm>
            <a:off x="21600425" y="16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3C5230EC-DAAE-4F2D-9718-0F42807B63D5}"/>
              </a:ext>
            </a:extLst>
          </p:cNvPr>
          <p:cNvSpPr/>
          <p:nvPr/>
        </p:nvSpPr>
        <p:spPr>
          <a:xfrm>
            <a:off x="21600425" y="18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C6AA6F33-FE93-4B20-A96B-A166DE07DB1C}"/>
              </a:ext>
            </a:extLst>
          </p:cNvPr>
          <p:cNvSpPr/>
          <p:nvPr/>
        </p:nvSpPr>
        <p:spPr>
          <a:xfrm>
            <a:off x="23400425" y="36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FB7CEA84-8ED3-42D4-A038-E98B7F8C3D66}"/>
              </a:ext>
            </a:extLst>
          </p:cNvPr>
          <p:cNvSpPr/>
          <p:nvPr/>
        </p:nvSpPr>
        <p:spPr>
          <a:xfrm>
            <a:off x="23400425" y="54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98A6F52B-51AA-4B3E-9A9F-148B82C931C6}"/>
              </a:ext>
            </a:extLst>
          </p:cNvPr>
          <p:cNvSpPr/>
          <p:nvPr/>
        </p:nvSpPr>
        <p:spPr>
          <a:xfrm>
            <a:off x="23400425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5AB04CAA-0F7E-426E-AADD-B7DD743715A9}"/>
              </a:ext>
            </a:extLst>
          </p:cNvPr>
          <p:cNvSpPr/>
          <p:nvPr/>
        </p:nvSpPr>
        <p:spPr>
          <a:xfrm>
            <a:off x="23400425" y="1439952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2E9018E3-EBC5-4061-A232-00A4272561B9}"/>
              </a:ext>
            </a:extLst>
          </p:cNvPr>
          <p:cNvSpPr/>
          <p:nvPr/>
        </p:nvSpPr>
        <p:spPr>
          <a:xfrm>
            <a:off x="25200425" y="36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0101E213-BB2D-4234-8A41-7FBF811B4D98}"/>
              </a:ext>
            </a:extLst>
          </p:cNvPr>
          <p:cNvSpPr/>
          <p:nvPr/>
        </p:nvSpPr>
        <p:spPr>
          <a:xfrm>
            <a:off x="25200425" y="18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BF9AD625-B0A9-4B90-ABB5-3B51C93435A9}"/>
              </a:ext>
            </a:extLst>
          </p:cNvPr>
          <p:cNvSpPr/>
          <p:nvPr/>
        </p:nvSpPr>
        <p:spPr>
          <a:xfrm>
            <a:off x="27000425" y="7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E97CDE85-D438-4ACB-898B-EB23A2C36808}"/>
              </a:ext>
            </a:extLst>
          </p:cNvPr>
          <p:cNvSpPr/>
          <p:nvPr/>
        </p:nvSpPr>
        <p:spPr>
          <a:xfrm>
            <a:off x="27000425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F3CEAD9C-DD9D-46BE-A17E-15FA1EC2EC91}"/>
              </a:ext>
            </a:extLst>
          </p:cNvPr>
          <p:cNvSpPr/>
          <p:nvPr/>
        </p:nvSpPr>
        <p:spPr>
          <a:xfrm>
            <a:off x="27000425" y="7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7CBB7C7A-8102-4B25-A682-BDC84BAAB385}"/>
              </a:ext>
            </a:extLst>
          </p:cNvPr>
          <p:cNvSpPr/>
          <p:nvPr/>
        </p:nvSpPr>
        <p:spPr>
          <a:xfrm>
            <a:off x="27000425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CDF0D958-07B3-405A-A6F3-26555AC39B7F}"/>
              </a:ext>
            </a:extLst>
          </p:cNvPr>
          <p:cNvSpPr/>
          <p:nvPr/>
        </p:nvSpPr>
        <p:spPr>
          <a:xfrm>
            <a:off x="27000425" y="14421297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A5941995-7CC3-49B6-8B09-33E38748B92A}"/>
              </a:ext>
            </a:extLst>
          </p:cNvPr>
          <p:cNvSpPr/>
          <p:nvPr/>
        </p:nvSpPr>
        <p:spPr>
          <a:xfrm>
            <a:off x="27000425" y="18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1" name="Rectangle 310">
            <a:extLst>
              <a:ext uri="{FF2B5EF4-FFF2-40B4-BE49-F238E27FC236}">
                <a16:creationId xmlns:a16="http://schemas.microsoft.com/office/drawing/2014/main" id="{CCC0BC49-0659-4366-BFAD-647E1AFC3EB9}"/>
              </a:ext>
            </a:extLst>
          </p:cNvPr>
          <p:cNvSpPr/>
          <p:nvPr/>
        </p:nvSpPr>
        <p:spPr>
          <a:xfrm>
            <a:off x="-214" y="3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3" name="Rectangle 312">
            <a:extLst>
              <a:ext uri="{FF2B5EF4-FFF2-40B4-BE49-F238E27FC236}">
                <a16:creationId xmlns:a16="http://schemas.microsoft.com/office/drawing/2014/main" id="{CBD52686-2BF3-4FB1-9BAD-5006002DD1F9}"/>
              </a:ext>
            </a:extLst>
          </p:cNvPr>
          <p:cNvSpPr/>
          <p:nvPr/>
        </p:nvSpPr>
        <p:spPr>
          <a:xfrm>
            <a:off x="-214" y="7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5" name="Rectangle 314">
            <a:extLst>
              <a:ext uri="{FF2B5EF4-FFF2-40B4-BE49-F238E27FC236}">
                <a16:creationId xmlns:a16="http://schemas.microsoft.com/office/drawing/2014/main" id="{5F4750CD-B900-4E17-8F62-040DAB81D09A}"/>
              </a:ext>
            </a:extLst>
          </p:cNvPr>
          <p:cNvSpPr/>
          <p:nvPr/>
        </p:nvSpPr>
        <p:spPr>
          <a:xfrm>
            <a:off x="-214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6" name="Rectangle 315">
            <a:extLst>
              <a:ext uri="{FF2B5EF4-FFF2-40B4-BE49-F238E27FC236}">
                <a16:creationId xmlns:a16="http://schemas.microsoft.com/office/drawing/2014/main" id="{AF0409AE-17AE-47F8-B49B-ECC3D8BB8F8D}"/>
              </a:ext>
            </a:extLst>
          </p:cNvPr>
          <p:cNvSpPr/>
          <p:nvPr/>
        </p:nvSpPr>
        <p:spPr>
          <a:xfrm>
            <a:off x="-214" y="12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7" name="Rectangle 316">
            <a:extLst>
              <a:ext uri="{FF2B5EF4-FFF2-40B4-BE49-F238E27FC236}">
                <a16:creationId xmlns:a16="http://schemas.microsoft.com/office/drawing/2014/main" id="{0422B871-9441-45A4-8ED1-C1D47DF8B583}"/>
              </a:ext>
            </a:extLst>
          </p:cNvPr>
          <p:cNvSpPr/>
          <p:nvPr/>
        </p:nvSpPr>
        <p:spPr>
          <a:xfrm>
            <a:off x="-214" y="7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9" name="Rectangle 318">
            <a:extLst>
              <a:ext uri="{FF2B5EF4-FFF2-40B4-BE49-F238E27FC236}">
                <a16:creationId xmlns:a16="http://schemas.microsoft.com/office/drawing/2014/main" id="{83B0CFF5-93A3-480C-B590-66F4DE726DED}"/>
              </a:ext>
            </a:extLst>
          </p:cNvPr>
          <p:cNvSpPr/>
          <p:nvPr/>
        </p:nvSpPr>
        <p:spPr>
          <a:xfrm>
            <a:off x="1832251" y="9010886"/>
            <a:ext cx="3616552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1343ED37-846A-4C95-A23F-4E0D3B60AFBA}"/>
              </a:ext>
            </a:extLst>
          </p:cNvPr>
          <p:cNvSpPr/>
          <p:nvPr/>
        </p:nvSpPr>
        <p:spPr>
          <a:xfrm>
            <a:off x="-214" y="12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D0CD3A55-8E12-4007-B003-45DF9F7D731C}"/>
              </a:ext>
            </a:extLst>
          </p:cNvPr>
          <p:cNvSpPr/>
          <p:nvPr/>
        </p:nvSpPr>
        <p:spPr>
          <a:xfrm>
            <a:off x="-214" y="180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93B076E6-BBEF-4644-B9E9-7D9C0DF41EA7}"/>
              </a:ext>
            </a:extLst>
          </p:cNvPr>
          <p:cNvSpPr/>
          <p:nvPr/>
        </p:nvSpPr>
        <p:spPr>
          <a:xfrm>
            <a:off x="-214" y="19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B2BDD371-C61A-493D-A3F8-FC0C0C3199B3}"/>
              </a:ext>
            </a:extLst>
          </p:cNvPr>
          <p:cNvSpPr/>
          <p:nvPr/>
        </p:nvSpPr>
        <p:spPr>
          <a:xfrm>
            <a:off x="1799786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AB174987-503D-4731-BCB1-B26FABB4096E}"/>
              </a:ext>
            </a:extLst>
          </p:cNvPr>
          <p:cNvSpPr/>
          <p:nvPr/>
        </p:nvSpPr>
        <p:spPr>
          <a:xfrm>
            <a:off x="1799786" y="10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5294B0F0-F20B-4033-91D3-484A59371849}"/>
              </a:ext>
            </a:extLst>
          </p:cNvPr>
          <p:cNvSpPr/>
          <p:nvPr/>
        </p:nvSpPr>
        <p:spPr>
          <a:xfrm>
            <a:off x="1799786" y="198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41C87AB4-D1F6-4F19-B762-89AD7B63E25B}"/>
              </a:ext>
            </a:extLst>
          </p:cNvPr>
          <p:cNvSpPr/>
          <p:nvPr/>
        </p:nvSpPr>
        <p:spPr>
          <a:xfrm>
            <a:off x="3599786" y="36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167B369B-AD97-47FD-A8AD-B6C13385F0A6}"/>
              </a:ext>
            </a:extLst>
          </p:cNvPr>
          <p:cNvSpPr/>
          <p:nvPr/>
        </p:nvSpPr>
        <p:spPr>
          <a:xfrm>
            <a:off x="3616338" y="1275043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CD467B2B-8388-4B64-A5DC-7837B085B5F2}"/>
              </a:ext>
            </a:extLst>
          </p:cNvPr>
          <p:cNvSpPr/>
          <p:nvPr/>
        </p:nvSpPr>
        <p:spPr>
          <a:xfrm>
            <a:off x="21600212" y="3547583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EEE443BC-5C4D-4C74-B20A-CBD71F68A150}"/>
              </a:ext>
            </a:extLst>
          </p:cNvPr>
          <p:cNvSpPr/>
          <p:nvPr/>
        </p:nvSpPr>
        <p:spPr>
          <a:xfrm>
            <a:off x="1799786" y="16221297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4" name="Rectangle 353">
            <a:extLst>
              <a:ext uri="{FF2B5EF4-FFF2-40B4-BE49-F238E27FC236}">
                <a16:creationId xmlns:a16="http://schemas.microsoft.com/office/drawing/2014/main" id="{77104F6A-CEB6-4C19-8BF5-1957CF99E67E}"/>
              </a:ext>
            </a:extLst>
          </p:cNvPr>
          <p:cNvSpPr/>
          <p:nvPr/>
        </p:nvSpPr>
        <p:spPr>
          <a:xfrm>
            <a:off x="3599786" y="162004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5" name="Rectangle 374">
            <a:extLst>
              <a:ext uri="{FF2B5EF4-FFF2-40B4-BE49-F238E27FC236}">
                <a16:creationId xmlns:a16="http://schemas.microsoft.com/office/drawing/2014/main" id="{1107C475-EADD-4040-9785-C152ACA31F3E}"/>
              </a:ext>
            </a:extLst>
          </p:cNvPr>
          <p:cNvSpPr/>
          <p:nvPr/>
        </p:nvSpPr>
        <p:spPr>
          <a:xfrm>
            <a:off x="7199999" y="36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7" name="Rectangle 376">
            <a:extLst>
              <a:ext uri="{FF2B5EF4-FFF2-40B4-BE49-F238E27FC236}">
                <a16:creationId xmlns:a16="http://schemas.microsoft.com/office/drawing/2014/main" id="{659D8F6A-AACB-4D1E-8DC0-6B02D57D748C}"/>
              </a:ext>
            </a:extLst>
          </p:cNvPr>
          <p:cNvSpPr/>
          <p:nvPr/>
        </p:nvSpPr>
        <p:spPr>
          <a:xfrm>
            <a:off x="7199999" y="7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9" name="Rectangle 378">
            <a:extLst>
              <a:ext uri="{FF2B5EF4-FFF2-40B4-BE49-F238E27FC236}">
                <a16:creationId xmlns:a16="http://schemas.microsoft.com/office/drawing/2014/main" id="{91584AD0-395B-4645-8118-2BD0C43DD2DB}"/>
              </a:ext>
            </a:extLst>
          </p:cNvPr>
          <p:cNvSpPr/>
          <p:nvPr/>
        </p:nvSpPr>
        <p:spPr>
          <a:xfrm>
            <a:off x="71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1" name="Rectangle 380">
            <a:extLst>
              <a:ext uri="{FF2B5EF4-FFF2-40B4-BE49-F238E27FC236}">
                <a16:creationId xmlns:a16="http://schemas.microsoft.com/office/drawing/2014/main" id="{E395C9D9-5AA6-46F3-9387-1FDAD5DA5C13}"/>
              </a:ext>
            </a:extLst>
          </p:cNvPr>
          <p:cNvSpPr/>
          <p:nvPr/>
        </p:nvSpPr>
        <p:spPr>
          <a:xfrm>
            <a:off x="7199999" y="7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3" name="Rectangle 382">
            <a:extLst>
              <a:ext uri="{FF2B5EF4-FFF2-40B4-BE49-F238E27FC236}">
                <a16:creationId xmlns:a16="http://schemas.microsoft.com/office/drawing/2014/main" id="{25244076-03D1-461A-8E2C-14C3F100644D}"/>
              </a:ext>
            </a:extLst>
          </p:cNvPr>
          <p:cNvSpPr/>
          <p:nvPr/>
        </p:nvSpPr>
        <p:spPr>
          <a:xfrm>
            <a:off x="71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5" name="Rectangle 384">
            <a:extLst>
              <a:ext uri="{FF2B5EF4-FFF2-40B4-BE49-F238E27FC236}">
                <a16:creationId xmlns:a16="http://schemas.microsoft.com/office/drawing/2014/main" id="{EE1C096B-D72E-4804-80B6-2DF1236F6128}"/>
              </a:ext>
            </a:extLst>
          </p:cNvPr>
          <p:cNvSpPr/>
          <p:nvPr/>
        </p:nvSpPr>
        <p:spPr>
          <a:xfrm>
            <a:off x="7199999" y="144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6" name="Rectangle 385">
            <a:extLst>
              <a:ext uri="{FF2B5EF4-FFF2-40B4-BE49-F238E27FC236}">
                <a16:creationId xmlns:a16="http://schemas.microsoft.com/office/drawing/2014/main" id="{5AF555D8-0DCC-452B-8D47-186B408761E7}"/>
              </a:ext>
            </a:extLst>
          </p:cNvPr>
          <p:cNvSpPr/>
          <p:nvPr/>
        </p:nvSpPr>
        <p:spPr>
          <a:xfrm>
            <a:off x="7199999" y="162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7" name="Rectangle 386">
            <a:extLst>
              <a:ext uri="{FF2B5EF4-FFF2-40B4-BE49-F238E27FC236}">
                <a16:creationId xmlns:a16="http://schemas.microsoft.com/office/drawing/2014/main" id="{EAD05FF0-21E9-4105-B0BC-6E50CECB1C78}"/>
              </a:ext>
            </a:extLst>
          </p:cNvPr>
          <p:cNvSpPr/>
          <p:nvPr/>
        </p:nvSpPr>
        <p:spPr>
          <a:xfrm>
            <a:off x="7199999" y="18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8" name="Rectangle 387">
            <a:extLst>
              <a:ext uri="{FF2B5EF4-FFF2-40B4-BE49-F238E27FC236}">
                <a16:creationId xmlns:a16="http://schemas.microsoft.com/office/drawing/2014/main" id="{640E84D1-8002-425F-97EF-F6BFD9C6A180}"/>
              </a:ext>
            </a:extLst>
          </p:cNvPr>
          <p:cNvSpPr/>
          <p:nvPr/>
        </p:nvSpPr>
        <p:spPr>
          <a:xfrm>
            <a:off x="7199999" y="19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1B04FF02-49B5-4F7D-8E99-FCDDB3BCC5A2}"/>
              </a:ext>
            </a:extLst>
          </p:cNvPr>
          <p:cNvSpPr/>
          <p:nvPr/>
        </p:nvSpPr>
        <p:spPr>
          <a:xfrm>
            <a:off x="8999999" y="36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5" name="Rectangle 394">
            <a:extLst>
              <a:ext uri="{FF2B5EF4-FFF2-40B4-BE49-F238E27FC236}">
                <a16:creationId xmlns:a16="http://schemas.microsoft.com/office/drawing/2014/main" id="{3C296F3E-AB6C-4774-9A8B-C3FE58892A2B}"/>
              </a:ext>
            </a:extLst>
          </p:cNvPr>
          <p:cNvSpPr/>
          <p:nvPr/>
        </p:nvSpPr>
        <p:spPr>
          <a:xfrm>
            <a:off x="89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9" name="Rectangle 398">
            <a:extLst>
              <a:ext uri="{FF2B5EF4-FFF2-40B4-BE49-F238E27FC236}">
                <a16:creationId xmlns:a16="http://schemas.microsoft.com/office/drawing/2014/main" id="{9ECC45F1-7827-468C-9A3B-A7D6BA0553A2}"/>
              </a:ext>
            </a:extLst>
          </p:cNvPr>
          <p:cNvSpPr/>
          <p:nvPr/>
        </p:nvSpPr>
        <p:spPr>
          <a:xfrm>
            <a:off x="89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1" name="Rectangle 400">
            <a:extLst>
              <a:ext uri="{FF2B5EF4-FFF2-40B4-BE49-F238E27FC236}">
                <a16:creationId xmlns:a16="http://schemas.microsoft.com/office/drawing/2014/main" id="{132D2264-CA27-4AEE-9C75-2A6E212EA1C6}"/>
              </a:ext>
            </a:extLst>
          </p:cNvPr>
          <p:cNvSpPr/>
          <p:nvPr/>
        </p:nvSpPr>
        <p:spPr>
          <a:xfrm>
            <a:off x="8999999" y="144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3" name="Rectangle 402">
            <a:extLst>
              <a:ext uri="{FF2B5EF4-FFF2-40B4-BE49-F238E27FC236}">
                <a16:creationId xmlns:a16="http://schemas.microsoft.com/office/drawing/2014/main" id="{B0E9089C-B023-4322-ABE6-050A1404FBDB}"/>
              </a:ext>
            </a:extLst>
          </p:cNvPr>
          <p:cNvSpPr/>
          <p:nvPr/>
        </p:nvSpPr>
        <p:spPr>
          <a:xfrm>
            <a:off x="8999999" y="18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4" name="Rectangle 403">
            <a:extLst>
              <a:ext uri="{FF2B5EF4-FFF2-40B4-BE49-F238E27FC236}">
                <a16:creationId xmlns:a16="http://schemas.microsoft.com/office/drawing/2014/main" id="{C1760AFA-1C6A-4050-86EA-D87AE1F58A05}"/>
              </a:ext>
            </a:extLst>
          </p:cNvPr>
          <p:cNvSpPr/>
          <p:nvPr/>
        </p:nvSpPr>
        <p:spPr>
          <a:xfrm>
            <a:off x="8999999" y="19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7" name="Rectangle 406">
            <a:extLst>
              <a:ext uri="{FF2B5EF4-FFF2-40B4-BE49-F238E27FC236}">
                <a16:creationId xmlns:a16="http://schemas.microsoft.com/office/drawing/2014/main" id="{40566197-CDD1-4DEA-A5A1-E3CE778CC11E}"/>
              </a:ext>
            </a:extLst>
          </p:cNvPr>
          <p:cNvSpPr/>
          <p:nvPr/>
        </p:nvSpPr>
        <p:spPr>
          <a:xfrm>
            <a:off x="10799999" y="36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8" name="Rectangle 407">
            <a:extLst>
              <a:ext uri="{FF2B5EF4-FFF2-40B4-BE49-F238E27FC236}">
                <a16:creationId xmlns:a16="http://schemas.microsoft.com/office/drawing/2014/main" id="{C118FCCD-DA8E-4C0B-B27A-8F4881DC774C}"/>
              </a:ext>
            </a:extLst>
          </p:cNvPr>
          <p:cNvSpPr/>
          <p:nvPr/>
        </p:nvSpPr>
        <p:spPr>
          <a:xfrm>
            <a:off x="10799999" y="54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7" name="Rectangle 416">
            <a:extLst>
              <a:ext uri="{FF2B5EF4-FFF2-40B4-BE49-F238E27FC236}">
                <a16:creationId xmlns:a16="http://schemas.microsoft.com/office/drawing/2014/main" id="{ED163AD1-91B7-4942-935A-9EA94BD12560}"/>
              </a:ext>
            </a:extLst>
          </p:cNvPr>
          <p:cNvSpPr/>
          <p:nvPr/>
        </p:nvSpPr>
        <p:spPr>
          <a:xfrm>
            <a:off x="10799999" y="144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0" name="Rectangle 419">
            <a:extLst>
              <a:ext uri="{FF2B5EF4-FFF2-40B4-BE49-F238E27FC236}">
                <a16:creationId xmlns:a16="http://schemas.microsoft.com/office/drawing/2014/main" id="{00A6538D-8243-4194-8C2D-0519175DC7C6}"/>
              </a:ext>
            </a:extLst>
          </p:cNvPr>
          <p:cNvSpPr/>
          <p:nvPr/>
        </p:nvSpPr>
        <p:spPr>
          <a:xfrm>
            <a:off x="10799999" y="19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6" name="Rectangle 425">
            <a:extLst>
              <a:ext uri="{FF2B5EF4-FFF2-40B4-BE49-F238E27FC236}">
                <a16:creationId xmlns:a16="http://schemas.microsoft.com/office/drawing/2014/main" id="{95119605-3D04-45EA-BA7F-40AB8CF4C45E}"/>
              </a:ext>
            </a:extLst>
          </p:cNvPr>
          <p:cNvSpPr/>
          <p:nvPr/>
        </p:nvSpPr>
        <p:spPr>
          <a:xfrm>
            <a:off x="12599999" y="9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7" name="Rectangle 426">
            <a:extLst>
              <a:ext uri="{FF2B5EF4-FFF2-40B4-BE49-F238E27FC236}">
                <a16:creationId xmlns:a16="http://schemas.microsoft.com/office/drawing/2014/main" id="{9A322AE1-1FF1-40FA-9377-393DA68D8CB9}"/>
              </a:ext>
            </a:extLst>
          </p:cNvPr>
          <p:cNvSpPr/>
          <p:nvPr/>
        </p:nvSpPr>
        <p:spPr>
          <a:xfrm>
            <a:off x="125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0" name="Rectangle 429">
            <a:extLst>
              <a:ext uri="{FF2B5EF4-FFF2-40B4-BE49-F238E27FC236}">
                <a16:creationId xmlns:a16="http://schemas.microsoft.com/office/drawing/2014/main" id="{06FA0427-F555-4C79-9188-7D6F0D882584}"/>
              </a:ext>
            </a:extLst>
          </p:cNvPr>
          <p:cNvSpPr/>
          <p:nvPr/>
        </p:nvSpPr>
        <p:spPr>
          <a:xfrm>
            <a:off x="12599999" y="90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1" name="Rectangle 430">
            <a:extLst>
              <a:ext uri="{FF2B5EF4-FFF2-40B4-BE49-F238E27FC236}">
                <a16:creationId xmlns:a16="http://schemas.microsoft.com/office/drawing/2014/main" id="{F133EF15-4FDC-49A1-B5BE-A6AF45FCB4A1}"/>
              </a:ext>
            </a:extLst>
          </p:cNvPr>
          <p:cNvSpPr/>
          <p:nvPr/>
        </p:nvSpPr>
        <p:spPr>
          <a:xfrm>
            <a:off x="12599999" y="10800000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9" name="Rectangle 438">
            <a:extLst>
              <a:ext uri="{FF2B5EF4-FFF2-40B4-BE49-F238E27FC236}">
                <a16:creationId xmlns:a16="http://schemas.microsoft.com/office/drawing/2014/main" id="{B5CB93C1-9B21-4276-AD20-B05DC56C32CE}"/>
              </a:ext>
            </a:extLst>
          </p:cNvPr>
          <p:cNvSpPr/>
          <p:nvPr/>
        </p:nvSpPr>
        <p:spPr>
          <a:xfrm>
            <a:off x="7199786" y="7198576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25" name="Rectangle 1024">
            <a:extLst>
              <a:ext uri="{FF2B5EF4-FFF2-40B4-BE49-F238E27FC236}">
                <a16:creationId xmlns:a16="http://schemas.microsoft.com/office/drawing/2014/main" id="{371F53D2-CDE0-43A8-9429-5173E0C23EBC}"/>
              </a:ext>
            </a:extLst>
          </p:cNvPr>
          <p:cNvSpPr/>
          <p:nvPr/>
        </p:nvSpPr>
        <p:spPr>
          <a:xfrm>
            <a:off x="-214" y="-43543"/>
            <a:ext cx="28800639" cy="368566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24" name="Rectangle: Top Corners Rounded 1023">
            <a:extLst>
              <a:ext uri="{FF2B5EF4-FFF2-40B4-BE49-F238E27FC236}">
                <a16:creationId xmlns:a16="http://schemas.microsoft.com/office/drawing/2014/main" id="{05D75DDD-E5F3-4705-ADC1-8C4085496DA4}"/>
              </a:ext>
            </a:extLst>
          </p:cNvPr>
          <p:cNvSpPr/>
          <p:nvPr/>
        </p:nvSpPr>
        <p:spPr>
          <a:xfrm>
            <a:off x="8999786" y="0"/>
            <a:ext cx="11189700" cy="364235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42" name="Rectangle: Top Corners Rounded 441">
            <a:extLst>
              <a:ext uri="{FF2B5EF4-FFF2-40B4-BE49-F238E27FC236}">
                <a16:creationId xmlns:a16="http://schemas.microsoft.com/office/drawing/2014/main" id="{D369332A-F13F-427A-A284-52731E84EF1F}"/>
              </a:ext>
            </a:extLst>
          </p:cNvPr>
          <p:cNvSpPr/>
          <p:nvPr/>
        </p:nvSpPr>
        <p:spPr>
          <a:xfrm>
            <a:off x="70305" y="2917371"/>
            <a:ext cx="28730120" cy="76829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644EF1C6-1DAC-40C0-A5AD-1D01FCE31025}"/>
              </a:ext>
            </a:extLst>
          </p:cNvPr>
          <p:cNvSpPr/>
          <p:nvPr/>
        </p:nvSpPr>
        <p:spPr>
          <a:xfrm>
            <a:off x="21599999" y="5345683"/>
            <a:ext cx="1800000" cy="804083"/>
          </a:xfrm>
          <a:prstGeom prst="rect">
            <a:avLst/>
          </a:prstGeom>
          <a:solidFill>
            <a:schemeClr val="bg2">
              <a:lumMod val="50000"/>
              <a:alpha val="43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F9547C81-F6F0-41E4-AC19-DCE26BA1BE69}"/>
              </a:ext>
            </a:extLst>
          </p:cNvPr>
          <p:cNvSpPr/>
          <p:nvPr/>
        </p:nvSpPr>
        <p:spPr>
          <a:xfrm>
            <a:off x="8550159" y="7018954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0D2C8EA0-150B-43D0-897E-652DD00BE595}"/>
              </a:ext>
            </a:extLst>
          </p:cNvPr>
          <p:cNvSpPr/>
          <p:nvPr/>
        </p:nvSpPr>
        <p:spPr>
          <a:xfrm>
            <a:off x="8098827" y="6386375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B0E9BD71-6187-4F34-86FE-F98AEA3FFFDF}"/>
              </a:ext>
            </a:extLst>
          </p:cNvPr>
          <p:cNvSpPr/>
          <p:nvPr/>
        </p:nvSpPr>
        <p:spPr>
          <a:xfrm>
            <a:off x="8099466" y="7033748"/>
            <a:ext cx="1800000" cy="110837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5" name="Picture 104">
            <a:extLst>
              <a:ext uri="{FF2B5EF4-FFF2-40B4-BE49-F238E27FC236}">
                <a16:creationId xmlns:a16="http://schemas.microsoft.com/office/drawing/2014/main" id="{411E2F42-E21B-405D-96CD-C14C7BE12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6615" y="11413312"/>
            <a:ext cx="1816765" cy="2920237"/>
          </a:xfrm>
          <a:prstGeom prst="rect">
            <a:avLst/>
          </a:prstGeom>
        </p:spPr>
      </p:pic>
      <p:sp>
        <p:nvSpPr>
          <p:cNvPr id="117" name="Rectangle 116">
            <a:extLst>
              <a:ext uri="{FF2B5EF4-FFF2-40B4-BE49-F238E27FC236}">
                <a16:creationId xmlns:a16="http://schemas.microsoft.com/office/drawing/2014/main" id="{60F3AEC3-D354-4B87-BF9F-13EC6BB96ABA}"/>
              </a:ext>
            </a:extLst>
          </p:cNvPr>
          <p:cNvSpPr/>
          <p:nvPr/>
        </p:nvSpPr>
        <p:spPr>
          <a:xfrm>
            <a:off x="2674859" y="11073431"/>
            <a:ext cx="1800000" cy="1800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268BA0EE-6A2A-46FE-8145-8BE850EC9B0C}"/>
              </a:ext>
            </a:extLst>
          </p:cNvPr>
          <p:cNvSpPr/>
          <p:nvPr/>
        </p:nvSpPr>
        <p:spPr>
          <a:xfrm>
            <a:off x="8074859" y="9691628"/>
            <a:ext cx="1800000" cy="110837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AEBEDD43-EB1F-46E7-8F68-35AB9D848B8D}"/>
              </a:ext>
            </a:extLst>
          </p:cNvPr>
          <p:cNvSpPr/>
          <p:nvPr/>
        </p:nvSpPr>
        <p:spPr>
          <a:xfrm>
            <a:off x="21599999" y="3311453"/>
            <a:ext cx="1800000" cy="10863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20" name="Picture 119">
            <a:extLst>
              <a:ext uri="{FF2B5EF4-FFF2-40B4-BE49-F238E27FC236}">
                <a16:creationId xmlns:a16="http://schemas.microsoft.com/office/drawing/2014/main" id="{F94257FF-8A3B-4F9F-B089-50FD651C2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680" y="14222436"/>
            <a:ext cx="1816765" cy="2920237"/>
          </a:xfrm>
          <a:prstGeom prst="rect">
            <a:avLst/>
          </a:prstGeom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9D50A590-4672-4AE4-85A7-9FF528EE7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400" y="11073431"/>
            <a:ext cx="1816765" cy="2920237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F8ADDD0B-A289-4FDE-A6B8-EB8A14875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191" y="8852581"/>
            <a:ext cx="1816765" cy="2920237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C5F718A3-41CE-4552-AB65-FE2340A54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4261" y="6979050"/>
            <a:ext cx="1816765" cy="2920237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061DF7E5-9980-423E-BAF2-E579BAABA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2935" y="6979051"/>
            <a:ext cx="1816765" cy="2920237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3198C735-1E9B-43FE-B521-B81AB15D4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1239" y="4397829"/>
            <a:ext cx="1810669" cy="550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412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1D2006-1A70-4E58-9A74-F54BDE9D63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28799367" cy="21599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9CF7DC-500C-481E-97A4-CEEB3E64F764}"/>
              </a:ext>
            </a:extLst>
          </p:cNvPr>
          <p:cNvSpPr txBox="1"/>
          <p:nvPr/>
        </p:nvSpPr>
        <p:spPr>
          <a:xfrm>
            <a:off x="6618514" y="8011886"/>
            <a:ext cx="167204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Luis Enrique</a:t>
            </a:r>
          </a:p>
        </p:txBody>
      </p:sp>
    </p:spTree>
    <p:extLst>
      <p:ext uri="{BB962C8B-B14F-4D97-AF65-F5344CB8AC3E}">
        <p14:creationId xmlns:p14="http://schemas.microsoft.com/office/powerpoint/2010/main" val="3546935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1370</TotalTime>
  <Words>102</Words>
  <Application>Microsoft Office PowerPoint</Application>
  <PresentationFormat>Custom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Chiller</vt:lpstr>
      <vt:lpstr>Eras Bold ITC</vt:lpstr>
      <vt:lpstr>Franklin Gothic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Enrique Neri Pérez</dc:creator>
  <cp:lastModifiedBy>Luis Enrique Neri Pérez</cp:lastModifiedBy>
  <cp:revision>59</cp:revision>
  <dcterms:created xsi:type="dcterms:W3CDTF">2017-11-07T22:18:21Z</dcterms:created>
  <dcterms:modified xsi:type="dcterms:W3CDTF">2017-11-21T05:52:53Z</dcterms:modified>
</cp:coreProperties>
</file>

<file path=docProps/thumbnail.jpeg>
</file>